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373" r:id="rId3"/>
    <p:sldId id="374" r:id="rId4"/>
    <p:sldId id="339" r:id="rId5"/>
    <p:sldId id="356" r:id="rId6"/>
    <p:sldId id="375" r:id="rId7"/>
    <p:sldId id="377" r:id="rId8"/>
    <p:sldId id="378" r:id="rId9"/>
    <p:sldId id="376" r:id="rId10"/>
    <p:sldId id="357" r:id="rId11"/>
    <p:sldId id="379" r:id="rId12"/>
    <p:sldId id="361" r:id="rId13"/>
    <p:sldId id="362" r:id="rId14"/>
    <p:sldId id="380" r:id="rId15"/>
    <p:sldId id="381" r:id="rId16"/>
    <p:sldId id="363" r:id="rId17"/>
    <p:sldId id="368" r:id="rId18"/>
    <p:sldId id="383" r:id="rId19"/>
    <p:sldId id="384" r:id="rId20"/>
    <p:sldId id="385" r:id="rId21"/>
    <p:sldId id="366" r:id="rId22"/>
    <p:sldId id="386" r:id="rId23"/>
    <p:sldId id="387" r:id="rId24"/>
    <p:sldId id="390" r:id="rId25"/>
    <p:sldId id="389" r:id="rId26"/>
    <p:sldId id="354" r:id="rId2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D0"/>
    <a:srgbClr val="4C9CC0"/>
    <a:srgbClr val="F9F9F9"/>
    <a:srgbClr val="41A3DF"/>
    <a:srgbClr val="2186C3"/>
    <a:srgbClr val="124768"/>
    <a:srgbClr val="9BEEFF"/>
    <a:srgbClr val="1C70A4"/>
    <a:srgbClr val="EE7D00"/>
    <a:srgbClr val="629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3" autoAdjust="0"/>
    <p:restoredTop sz="95119" autoAdjust="0"/>
  </p:normalViewPr>
  <p:slideViewPr>
    <p:cSldViewPr>
      <p:cViewPr varScale="1">
        <p:scale>
          <a:sx n="108" d="100"/>
          <a:sy n="108" d="100"/>
        </p:scale>
        <p:origin x="73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1" d="100"/>
        <a:sy n="191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8F4C2-7610-42A6-BF2C-B11D352F3CCE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4AEAE-535F-4AE9-9C81-D40AE5A83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048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B654D-C9EB-4060-810C-DA7395686836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61B18-8876-4120-B662-E27EB1A2D4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002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885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33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61B18-8876-4120-B662-E27EB1A2D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43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33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33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61B18-8876-4120-B662-E27EB1A2D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715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64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33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33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921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21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61B18-8876-4120-B662-E27EB1A2D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40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564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33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473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75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334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437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885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61B18-8876-4120-B662-E27EB1A2D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20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33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33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61B18-8876-4120-B662-E27EB1A2D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752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277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98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1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83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7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7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62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7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94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0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pattFill prst="open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81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pattFill prst="ltHorz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331640" y="1131590"/>
            <a:ext cx="6480720" cy="3240360"/>
          </a:xfrm>
          <a:prstGeom prst="rect">
            <a:avLst/>
          </a:prstGeom>
          <a:blipFill dpi="0" rotWithShape="1">
            <a:blip r:embed="rId2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5057774"/>
            <a:ext cx="9163478" cy="85726"/>
            <a:chOff x="-1" y="4988682"/>
            <a:chExt cx="9163478" cy="154819"/>
          </a:xfrm>
        </p:grpSpPr>
        <p:grpSp>
          <p:nvGrpSpPr>
            <p:cNvPr id="9" name="组合 8"/>
            <p:cNvGrpSpPr/>
            <p:nvPr/>
          </p:nvGrpSpPr>
          <p:grpSpPr>
            <a:xfrm>
              <a:off x="8499741" y="4988682"/>
              <a:ext cx="663736" cy="154818"/>
              <a:chOff x="8301558" y="4876006"/>
              <a:chExt cx="663736" cy="8281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8641685" y="4876006"/>
                <a:ext cx="323609" cy="82810"/>
                <a:chOff x="8641685" y="4876006"/>
                <a:chExt cx="323609" cy="82810"/>
              </a:xfrm>
            </p:grpSpPr>
            <p:sp>
              <p:nvSpPr>
                <p:cNvPr id="19" name="平行四边形 18"/>
                <p:cNvSpPr/>
                <p:nvPr/>
              </p:nvSpPr>
              <p:spPr>
                <a:xfrm>
                  <a:off x="8641685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平行四边形 19"/>
                <p:cNvSpPr/>
                <p:nvPr/>
              </p:nvSpPr>
              <p:spPr>
                <a:xfrm>
                  <a:off x="8697923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平行四边形 20"/>
                <p:cNvSpPr/>
                <p:nvPr/>
              </p:nvSpPr>
              <p:spPr>
                <a:xfrm>
                  <a:off x="8754161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平行四边形 21"/>
                <p:cNvSpPr/>
                <p:nvPr/>
              </p:nvSpPr>
              <p:spPr>
                <a:xfrm>
                  <a:off x="8810399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平行四边形 22"/>
                <p:cNvSpPr/>
                <p:nvPr/>
              </p:nvSpPr>
              <p:spPr>
                <a:xfrm>
                  <a:off x="8866637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平行四边形 23"/>
                <p:cNvSpPr/>
                <p:nvPr/>
              </p:nvSpPr>
              <p:spPr>
                <a:xfrm>
                  <a:off x="8922873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301558" y="4876006"/>
                <a:ext cx="323609" cy="82810"/>
                <a:chOff x="8641685" y="4876006"/>
                <a:chExt cx="323609" cy="82810"/>
              </a:xfrm>
            </p:grpSpPr>
            <p:sp>
              <p:nvSpPr>
                <p:cNvPr id="13" name="平行四边形 12"/>
                <p:cNvSpPr/>
                <p:nvPr/>
              </p:nvSpPr>
              <p:spPr>
                <a:xfrm>
                  <a:off x="8641685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平行四边形 13"/>
                <p:cNvSpPr/>
                <p:nvPr/>
              </p:nvSpPr>
              <p:spPr>
                <a:xfrm>
                  <a:off x="8697923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平行四边形 14"/>
                <p:cNvSpPr/>
                <p:nvPr/>
              </p:nvSpPr>
              <p:spPr>
                <a:xfrm>
                  <a:off x="8754161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平行四边形 15"/>
                <p:cNvSpPr/>
                <p:nvPr/>
              </p:nvSpPr>
              <p:spPr>
                <a:xfrm>
                  <a:off x="8810399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平行四边形 16"/>
                <p:cNvSpPr/>
                <p:nvPr/>
              </p:nvSpPr>
              <p:spPr>
                <a:xfrm>
                  <a:off x="8866637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平行四边形 17"/>
                <p:cNvSpPr/>
                <p:nvPr/>
              </p:nvSpPr>
              <p:spPr>
                <a:xfrm>
                  <a:off x="8922873" y="4876006"/>
                  <a:ext cx="42421" cy="82810"/>
                </a:xfrm>
                <a:prstGeom prst="parallelogram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" name="矩形 9"/>
            <p:cNvSpPr/>
            <p:nvPr/>
          </p:nvSpPr>
          <p:spPr>
            <a:xfrm>
              <a:off x="-1" y="4991101"/>
              <a:ext cx="8520951" cy="1524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 userDrawn="1"/>
        </p:nvSpPr>
        <p:spPr>
          <a:xfrm>
            <a:off x="6228184" y="1517759"/>
            <a:ext cx="3038844" cy="3625741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40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723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4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pher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CD9F9-72C8-4589-8A77-E0EAAC1A9441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447A-3CB4-4631-B405-5E14F97A7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1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21116" y="1232220"/>
            <a:ext cx="350217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dist="25400" dir="6720000" sx="99000" sy="99000" algn="ctr" rotWithShape="0">
                    <a:srgbClr val="000000">
                      <a:alpha val="64000"/>
                    </a:srgbClr>
                  </a:outerShdw>
                </a:effectLst>
                <a:latin typeface="叶根友刀锋黑草" pitchFamily="2" charset="-122"/>
                <a:ea typeface="叶根友刀锋黑草" pitchFamily="2" charset="-122"/>
              </a:rPr>
              <a:t>HADEAN</a:t>
            </a:r>
            <a:endParaRPr lang="zh-CN" altLang="en-US" sz="6000" dirty="0">
              <a:solidFill>
                <a:schemeClr val="bg1"/>
              </a:solidFill>
              <a:effectLst>
                <a:outerShdw dist="25400" dir="6720000" sx="99000" sy="99000" algn="ctr" rotWithShape="0">
                  <a:srgbClr val="000000">
                    <a:alpha val="64000"/>
                  </a:srgbClr>
                </a:outerShdw>
              </a:effectLst>
              <a:latin typeface="叶根友刀锋黑草" pitchFamily="2" charset="-122"/>
              <a:ea typeface="叶根友刀锋黑草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11870" y="2427734"/>
            <a:ext cx="5360992" cy="641516"/>
            <a:chOff x="3940314" y="2275593"/>
            <a:chExt cx="5360992" cy="6415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矩形 18"/>
            <p:cNvSpPr>
              <a:spLocks noChangeArrowheads="1"/>
            </p:cNvSpPr>
            <p:nvPr/>
          </p:nvSpPr>
          <p:spPr bwMode="auto">
            <a:xfrm>
              <a:off x="3940314" y="2516999"/>
              <a:ext cx="43924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endPara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499992" y="2275593"/>
              <a:ext cx="4801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基于遗传算法的配送路线优化系统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88845"/>
            <a:ext cx="408765" cy="2816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38336"/>
            <a:ext cx="408022" cy="7652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125215-8F1D-49A3-A418-30927D8753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62" y="1327254"/>
            <a:ext cx="1785060" cy="11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项目概要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ECE79F-E9DB-4BA7-99D8-B1AECDA90CB6}"/>
              </a:ext>
            </a:extLst>
          </p:cNvPr>
          <p:cNvSpPr/>
          <p:nvPr/>
        </p:nvSpPr>
        <p:spPr>
          <a:xfrm>
            <a:off x="714027" y="688351"/>
            <a:ext cx="7708754" cy="39818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dist="2794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	接入第三方服务进行统计存在数据不安全；</a:t>
            </a:r>
          </a:p>
          <a:p>
            <a:pPr algn="ctr"/>
            <a:r>
              <a:rPr lang="zh-CN" altLang="en-US" dirty="0">
                <a:cs typeface="+mn-ea"/>
                <a:sym typeface="+mn-lt"/>
              </a:rPr>
              <a:t>自有平台，未使用任何第三方代码</a:t>
            </a:r>
          </a:p>
          <a:p>
            <a:pPr algn="ctr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	埋点成本高，且容易出错；</a:t>
            </a:r>
          </a:p>
          <a:p>
            <a:pPr algn="ctr"/>
            <a:r>
              <a:rPr lang="zh-CN" altLang="en-US" dirty="0">
                <a:cs typeface="+mn-ea"/>
                <a:sym typeface="+mn-lt"/>
              </a:rPr>
              <a:t>提供可视化埋点功能，不懂代码也能埋点</a:t>
            </a:r>
          </a:p>
          <a:p>
            <a:pPr algn="ctr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3</a:t>
            </a:r>
            <a:r>
              <a:rPr lang="zh-CN" altLang="en-US" dirty="0">
                <a:cs typeface="+mn-ea"/>
                <a:sym typeface="+mn-lt"/>
              </a:rPr>
              <a:t>）	现有埋点功能对数据统计交互不友好；</a:t>
            </a:r>
          </a:p>
          <a:p>
            <a:pPr algn="ctr"/>
            <a:r>
              <a:rPr lang="zh-CN" altLang="en-US" dirty="0">
                <a:cs typeface="+mn-ea"/>
                <a:sym typeface="+mn-lt"/>
              </a:rPr>
              <a:t>提供焦点功能，绘制用户点击的热力图，结合可视化埋点，清晰直观</a:t>
            </a:r>
          </a:p>
          <a:p>
            <a:pPr algn="ctr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）	埋点日志量大，通常很难找到自己想测试的埋点；</a:t>
            </a:r>
          </a:p>
          <a:p>
            <a:pPr algn="ctr"/>
            <a:r>
              <a:rPr lang="zh-CN" altLang="en-US" dirty="0">
                <a:cs typeface="+mn-ea"/>
                <a:sym typeface="+mn-lt"/>
              </a:rPr>
              <a:t>提供调试工具，可以单独显示自己想要调试的埋点</a:t>
            </a:r>
          </a:p>
          <a:p>
            <a:pPr algn="ctr"/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5</a:t>
            </a:r>
            <a:r>
              <a:rPr lang="zh-CN" altLang="en-US" dirty="0">
                <a:cs typeface="+mn-ea"/>
                <a:sym typeface="+mn-lt"/>
              </a:rPr>
              <a:t>）	在版本迭代过程中，埋点漏了或者错了，仍需人力测试，比较花费时间。</a:t>
            </a:r>
          </a:p>
          <a:p>
            <a:pPr algn="ctr"/>
            <a:r>
              <a:rPr lang="zh-CN" altLang="en-US" dirty="0">
                <a:cs typeface="+mn-ea"/>
                <a:sym typeface="+mn-lt"/>
              </a:rPr>
              <a:t>系统自带埋点导出和导入功能，避免以上问题</a:t>
            </a:r>
          </a:p>
        </p:txBody>
      </p:sp>
      <p:sp>
        <p:nvSpPr>
          <p:cNvPr id="13" name="PA_矩形 4">
            <a:extLst>
              <a:ext uri="{FF2B5EF4-FFF2-40B4-BE49-F238E27FC236}">
                <a16:creationId xmlns:a16="http://schemas.microsoft.com/office/drawing/2014/main" id="{3B63E179-CDB6-46D3-A8D6-FA630AB1C7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468910" y="699542"/>
            <a:ext cx="3953872" cy="398184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19BACA-4EFA-46F8-B819-0C6E3C024A8D}"/>
              </a:ext>
            </a:extLst>
          </p:cNvPr>
          <p:cNvSpPr/>
          <p:nvPr/>
        </p:nvSpPr>
        <p:spPr>
          <a:xfrm>
            <a:off x="836803" y="1707654"/>
            <a:ext cx="3291352" cy="231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3E4964"/>
                </a:solidFill>
              </a:rPr>
              <a:t>算法模型差，只计算最短路径，没有考虑配送的其他因数。</a:t>
            </a:r>
            <a:endParaRPr lang="en-US" altLang="zh-CN" sz="1200" dirty="0">
              <a:solidFill>
                <a:srgbClr val="3E4964"/>
              </a:solidFill>
            </a:endParaRPr>
          </a:p>
          <a:p>
            <a:pPr>
              <a:lnSpc>
                <a:spcPct val="110000"/>
              </a:lnSpc>
            </a:pPr>
            <a:endParaRPr lang="zh-CN" altLang="en-US" sz="1200" dirty="0">
              <a:solidFill>
                <a:srgbClr val="3E4964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3E4964"/>
                </a:solidFill>
              </a:rPr>
              <a:t>没有根据配送公司的实际情况来考虑配送路线。</a:t>
            </a:r>
            <a:endParaRPr lang="en-US" altLang="zh-CN" sz="1200" dirty="0">
              <a:solidFill>
                <a:srgbClr val="3E4964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rgbClr val="3E4964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3E4964"/>
                </a:solidFill>
              </a:rPr>
              <a:t>数据缺乏保护性，导致物流配送信息容易泄露。</a:t>
            </a:r>
            <a:endParaRPr lang="en-US" altLang="zh-CN" sz="1200" dirty="0">
              <a:solidFill>
                <a:srgbClr val="3E4964"/>
              </a:solidFill>
            </a:endParaRPr>
          </a:p>
          <a:p>
            <a:pPr>
              <a:lnSpc>
                <a:spcPct val="110000"/>
              </a:lnSpc>
            </a:pPr>
            <a:endParaRPr lang="zh-CN" altLang="en-US" sz="1200" dirty="0">
              <a:solidFill>
                <a:srgbClr val="3E4964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3E4964"/>
                </a:solidFill>
              </a:rPr>
              <a:t>缺乏简洁的人机交互界面，容易导致管理人员和配送人员无法理解其表达。</a:t>
            </a:r>
          </a:p>
        </p:txBody>
      </p:sp>
      <p:sp>
        <p:nvSpPr>
          <p:cNvPr id="29" name="help_309163">
            <a:extLst>
              <a:ext uri="{FF2B5EF4-FFF2-40B4-BE49-F238E27FC236}">
                <a16:creationId xmlns:a16="http://schemas.microsoft.com/office/drawing/2014/main" id="{7A0531D8-0CCD-40EF-A81E-7A9E3E5EEA13}"/>
              </a:ext>
            </a:extLst>
          </p:cNvPr>
          <p:cNvSpPr>
            <a:spLocks noChangeAspect="1"/>
          </p:cNvSpPr>
          <p:nvPr/>
        </p:nvSpPr>
        <p:spPr bwMode="auto">
          <a:xfrm>
            <a:off x="971600" y="861027"/>
            <a:ext cx="743768" cy="480992"/>
          </a:xfrm>
          <a:custGeom>
            <a:avLst/>
            <a:gdLst>
              <a:gd name="connsiteX0" fmla="*/ 445896 w 607639"/>
              <a:gd name="connsiteY0" fmla="*/ 100085 h 365317"/>
              <a:gd name="connsiteX1" fmla="*/ 445183 w 607639"/>
              <a:gd name="connsiteY1" fmla="*/ 100708 h 365317"/>
              <a:gd name="connsiteX2" fmla="*/ 445183 w 607639"/>
              <a:gd name="connsiteY2" fmla="*/ 162225 h 365317"/>
              <a:gd name="connsiteX3" fmla="*/ 476352 w 607639"/>
              <a:gd name="connsiteY3" fmla="*/ 162225 h 365317"/>
              <a:gd name="connsiteX4" fmla="*/ 507431 w 607639"/>
              <a:gd name="connsiteY4" fmla="*/ 131200 h 365317"/>
              <a:gd name="connsiteX5" fmla="*/ 476352 w 607639"/>
              <a:gd name="connsiteY5" fmla="*/ 100085 h 365317"/>
              <a:gd name="connsiteX6" fmla="*/ 445896 w 607639"/>
              <a:gd name="connsiteY6" fmla="*/ 81150 h 365317"/>
              <a:gd name="connsiteX7" fmla="*/ 476352 w 607639"/>
              <a:gd name="connsiteY7" fmla="*/ 81150 h 365317"/>
              <a:gd name="connsiteX8" fmla="*/ 526488 w 607639"/>
              <a:gd name="connsiteY8" fmla="*/ 131200 h 365317"/>
              <a:gd name="connsiteX9" fmla="*/ 476352 w 607639"/>
              <a:gd name="connsiteY9" fmla="*/ 181161 h 365317"/>
              <a:gd name="connsiteX10" fmla="*/ 445183 w 607639"/>
              <a:gd name="connsiteY10" fmla="*/ 181161 h 365317"/>
              <a:gd name="connsiteX11" fmla="*/ 445183 w 607639"/>
              <a:gd name="connsiteY11" fmla="*/ 212275 h 365317"/>
              <a:gd name="connsiteX12" fmla="*/ 435744 w 607639"/>
              <a:gd name="connsiteY12" fmla="*/ 221787 h 365317"/>
              <a:gd name="connsiteX13" fmla="*/ 426215 w 607639"/>
              <a:gd name="connsiteY13" fmla="*/ 212275 h 365317"/>
              <a:gd name="connsiteX14" fmla="*/ 426215 w 607639"/>
              <a:gd name="connsiteY14" fmla="*/ 100708 h 365317"/>
              <a:gd name="connsiteX15" fmla="*/ 445896 w 607639"/>
              <a:gd name="connsiteY15" fmla="*/ 81150 h 365317"/>
              <a:gd name="connsiteX16" fmla="*/ 334199 w 607639"/>
              <a:gd name="connsiteY16" fmla="*/ 81150 h 365317"/>
              <a:gd name="connsiteX17" fmla="*/ 343727 w 607639"/>
              <a:gd name="connsiteY17" fmla="*/ 90573 h 365317"/>
              <a:gd name="connsiteX18" fmla="*/ 343727 w 607639"/>
              <a:gd name="connsiteY18" fmla="*/ 202140 h 365317"/>
              <a:gd name="connsiteX19" fmla="*/ 344350 w 607639"/>
              <a:gd name="connsiteY19" fmla="*/ 202763 h 365317"/>
              <a:gd name="connsiteX20" fmla="*/ 405256 w 607639"/>
              <a:gd name="connsiteY20" fmla="*/ 202763 h 365317"/>
              <a:gd name="connsiteX21" fmla="*/ 414784 w 607639"/>
              <a:gd name="connsiteY21" fmla="*/ 212275 h 365317"/>
              <a:gd name="connsiteX22" fmla="*/ 405256 w 607639"/>
              <a:gd name="connsiteY22" fmla="*/ 221787 h 365317"/>
              <a:gd name="connsiteX23" fmla="*/ 344350 w 607639"/>
              <a:gd name="connsiteY23" fmla="*/ 221787 h 365317"/>
              <a:gd name="connsiteX24" fmla="*/ 324672 w 607639"/>
              <a:gd name="connsiteY24" fmla="*/ 202140 h 365317"/>
              <a:gd name="connsiteX25" fmla="*/ 324672 w 607639"/>
              <a:gd name="connsiteY25" fmla="*/ 90573 h 365317"/>
              <a:gd name="connsiteX26" fmla="*/ 334199 w 607639"/>
              <a:gd name="connsiteY26" fmla="*/ 81150 h 365317"/>
              <a:gd name="connsiteX27" fmla="*/ 232771 w 607639"/>
              <a:gd name="connsiteY27" fmla="*/ 81150 h 365317"/>
              <a:gd name="connsiteX28" fmla="*/ 293630 w 607639"/>
              <a:gd name="connsiteY28" fmla="*/ 81150 h 365317"/>
              <a:gd name="connsiteX29" fmla="*/ 303150 w 607639"/>
              <a:gd name="connsiteY29" fmla="*/ 90573 h 365317"/>
              <a:gd name="connsiteX30" fmla="*/ 293630 w 607639"/>
              <a:gd name="connsiteY30" fmla="*/ 100085 h 365317"/>
              <a:gd name="connsiteX31" fmla="*/ 232771 w 607639"/>
              <a:gd name="connsiteY31" fmla="*/ 100085 h 365317"/>
              <a:gd name="connsiteX32" fmla="*/ 232148 w 607639"/>
              <a:gd name="connsiteY32" fmla="*/ 100708 h 365317"/>
              <a:gd name="connsiteX33" fmla="*/ 232148 w 607639"/>
              <a:gd name="connsiteY33" fmla="*/ 141956 h 365317"/>
              <a:gd name="connsiteX34" fmla="*/ 273343 w 607639"/>
              <a:gd name="connsiteY34" fmla="*/ 141956 h 365317"/>
              <a:gd name="connsiteX35" fmla="*/ 282864 w 607639"/>
              <a:gd name="connsiteY35" fmla="*/ 151468 h 365317"/>
              <a:gd name="connsiteX36" fmla="*/ 273343 w 607639"/>
              <a:gd name="connsiteY36" fmla="*/ 160892 h 365317"/>
              <a:gd name="connsiteX37" fmla="*/ 232148 w 607639"/>
              <a:gd name="connsiteY37" fmla="*/ 160892 h 365317"/>
              <a:gd name="connsiteX38" fmla="*/ 232148 w 607639"/>
              <a:gd name="connsiteY38" fmla="*/ 202140 h 365317"/>
              <a:gd name="connsiteX39" fmla="*/ 232771 w 607639"/>
              <a:gd name="connsiteY39" fmla="*/ 202763 h 365317"/>
              <a:gd name="connsiteX40" fmla="*/ 293630 w 607639"/>
              <a:gd name="connsiteY40" fmla="*/ 202763 h 365317"/>
              <a:gd name="connsiteX41" fmla="*/ 303150 w 607639"/>
              <a:gd name="connsiteY41" fmla="*/ 212275 h 365317"/>
              <a:gd name="connsiteX42" fmla="*/ 293630 w 607639"/>
              <a:gd name="connsiteY42" fmla="*/ 221787 h 365317"/>
              <a:gd name="connsiteX43" fmla="*/ 232771 w 607639"/>
              <a:gd name="connsiteY43" fmla="*/ 221787 h 365317"/>
              <a:gd name="connsiteX44" fmla="*/ 213108 w 607639"/>
              <a:gd name="connsiteY44" fmla="*/ 202140 h 365317"/>
              <a:gd name="connsiteX45" fmla="*/ 213108 w 607639"/>
              <a:gd name="connsiteY45" fmla="*/ 100708 h 365317"/>
              <a:gd name="connsiteX46" fmla="*/ 232771 w 607639"/>
              <a:gd name="connsiteY46" fmla="*/ 81150 h 365317"/>
              <a:gd name="connsiteX47" fmla="*/ 100834 w 607639"/>
              <a:gd name="connsiteY47" fmla="*/ 81150 h 365317"/>
              <a:gd name="connsiteX48" fmla="*/ 110356 w 607639"/>
              <a:gd name="connsiteY48" fmla="*/ 90573 h 365317"/>
              <a:gd name="connsiteX49" fmla="*/ 110356 w 607639"/>
              <a:gd name="connsiteY49" fmla="*/ 141956 h 365317"/>
              <a:gd name="connsiteX50" fmla="*/ 172471 w 607639"/>
              <a:gd name="connsiteY50" fmla="*/ 141956 h 365317"/>
              <a:gd name="connsiteX51" fmla="*/ 172471 w 607639"/>
              <a:gd name="connsiteY51" fmla="*/ 90573 h 365317"/>
              <a:gd name="connsiteX52" fmla="*/ 181993 w 607639"/>
              <a:gd name="connsiteY52" fmla="*/ 81150 h 365317"/>
              <a:gd name="connsiteX53" fmla="*/ 191515 w 607639"/>
              <a:gd name="connsiteY53" fmla="*/ 90573 h 365317"/>
              <a:gd name="connsiteX54" fmla="*/ 191515 w 607639"/>
              <a:gd name="connsiteY54" fmla="*/ 212275 h 365317"/>
              <a:gd name="connsiteX55" fmla="*/ 181993 w 607639"/>
              <a:gd name="connsiteY55" fmla="*/ 221787 h 365317"/>
              <a:gd name="connsiteX56" fmla="*/ 172471 w 607639"/>
              <a:gd name="connsiteY56" fmla="*/ 212275 h 365317"/>
              <a:gd name="connsiteX57" fmla="*/ 172471 w 607639"/>
              <a:gd name="connsiteY57" fmla="*/ 160892 h 365317"/>
              <a:gd name="connsiteX58" fmla="*/ 110356 w 607639"/>
              <a:gd name="connsiteY58" fmla="*/ 160892 h 365317"/>
              <a:gd name="connsiteX59" fmla="*/ 110356 w 607639"/>
              <a:gd name="connsiteY59" fmla="*/ 212275 h 365317"/>
              <a:gd name="connsiteX60" fmla="*/ 100834 w 607639"/>
              <a:gd name="connsiteY60" fmla="*/ 221787 h 365317"/>
              <a:gd name="connsiteX61" fmla="*/ 91312 w 607639"/>
              <a:gd name="connsiteY61" fmla="*/ 212275 h 365317"/>
              <a:gd name="connsiteX62" fmla="*/ 91312 w 607639"/>
              <a:gd name="connsiteY62" fmla="*/ 90573 h 365317"/>
              <a:gd name="connsiteX63" fmla="*/ 100834 w 607639"/>
              <a:gd name="connsiteY63" fmla="*/ 81150 h 365317"/>
              <a:gd name="connsiteX64" fmla="*/ 50110 w 607639"/>
              <a:gd name="connsiteY64" fmla="*/ 19021 h 365317"/>
              <a:gd name="connsiteX65" fmla="*/ 19047 w 607639"/>
              <a:gd name="connsiteY65" fmla="*/ 50042 h 365317"/>
              <a:gd name="connsiteX66" fmla="*/ 19047 w 607639"/>
              <a:gd name="connsiteY66" fmla="*/ 252789 h 365317"/>
              <a:gd name="connsiteX67" fmla="*/ 50110 w 607639"/>
              <a:gd name="connsiteY67" fmla="*/ 283810 h 365317"/>
              <a:gd name="connsiteX68" fmla="*/ 232749 w 607639"/>
              <a:gd name="connsiteY68" fmla="*/ 283810 h 365317"/>
              <a:gd name="connsiteX69" fmla="*/ 239780 w 607639"/>
              <a:gd name="connsiteY69" fmla="*/ 286832 h 365317"/>
              <a:gd name="connsiteX70" fmla="*/ 296209 w 607639"/>
              <a:gd name="connsiteY70" fmla="*/ 343185 h 365317"/>
              <a:gd name="connsiteX71" fmla="*/ 303775 w 607639"/>
              <a:gd name="connsiteY71" fmla="*/ 346296 h 365317"/>
              <a:gd name="connsiteX72" fmla="*/ 311429 w 607639"/>
              <a:gd name="connsiteY72" fmla="*/ 343185 h 365317"/>
              <a:gd name="connsiteX73" fmla="*/ 367948 w 607639"/>
              <a:gd name="connsiteY73" fmla="*/ 286743 h 365317"/>
              <a:gd name="connsiteX74" fmla="*/ 374801 w 607639"/>
              <a:gd name="connsiteY74" fmla="*/ 283810 h 365317"/>
              <a:gd name="connsiteX75" fmla="*/ 557529 w 607639"/>
              <a:gd name="connsiteY75" fmla="*/ 283810 h 365317"/>
              <a:gd name="connsiteX76" fmla="*/ 588592 w 607639"/>
              <a:gd name="connsiteY76" fmla="*/ 252789 h 365317"/>
              <a:gd name="connsiteX77" fmla="*/ 588592 w 607639"/>
              <a:gd name="connsiteY77" fmla="*/ 50042 h 365317"/>
              <a:gd name="connsiteX78" fmla="*/ 557529 w 607639"/>
              <a:gd name="connsiteY78" fmla="*/ 19021 h 365317"/>
              <a:gd name="connsiteX79" fmla="*/ 50110 w 607639"/>
              <a:gd name="connsiteY79" fmla="*/ 0 h 365317"/>
              <a:gd name="connsiteX80" fmla="*/ 557529 w 607639"/>
              <a:gd name="connsiteY80" fmla="*/ 0 h 365317"/>
              <a:gd name="connsiteX81" fmla="*/ 607639 w 607639"/>
              <a:gd name="connsiteY81" fmla="*/ 50042 h 365317"/>
              <a:gd name="connsiteX82" fmla="*/ 607639 w 607639"/>
              <a:gd name="connsiteY82" fmla="*/ 252789 h 365317"/>
              <a:gd name="connsiteX83" fmla="*/ 557529 w 607639"/>
              <a:gd name="connsiteY83" fmla="*/ 302831 h 365317"/>
              <a:gd name="connsiteX84" fmla="*/ 378806 w 607639"/>
              <a:gd name="connsiteY84" fmla="*/ 302831 h 365317"/>
              <a:gd name="connsiteX85" fmla="*/ 324869 w 607639"/>
              <a:gd name="connsiteY85" fmla="*/ 356606 h 365317"/>
              <a:gd name="connsiteX86" fmla="*/ 303775 w 607639"/>
              <a:gd name="connsiteY86" fmla="*/ 365317 h 365317"/>
              <a:gd name="connsiteX87" fmla="*/ 282770 w 607639"/>
              <a:gd name="connsiteY87" fmla="*/ 356606 h 365317"/>
              <a:gd name="connsiteX88" fmla="*/ 228832 w 607639"/>
              <a:gd name="connsiteY88" fmla="*/ 302831 h 365317"/>
              <a:gd name="connsiteX89" fmla="*/ 50110 w 607639"/>
              <a:gd name="connsiteY89" fmla="*/ 302831 h 365317"/>
              <a:gd name="connsiteX90" fmla="*/ 0 w 607639"/>
              <a:gd name="connsiteY90" fmla="*/ 252789 h 365317"/>
              <a:gd name="connsiteX91" fmla="*/ 0 w 607639"/>
              <a:gd name="connsiteY91" fmla="*/ 50042 h 365317"/>
              <a:gd name="connsiteX92" fmla="*/ 50110 w 607639"/>
              <a:gd name="connsiteY92" fmla="*/ 0 h 36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7639" h="365317">
                <a:moveTo>
                  <a:pt x="445896" y="100085"/>
                </a:moveTo>
                <a:cubicBezTo>
                  <a:pt x="445540" y="100085"/>
                  <a:pt x="445183" y="100441"/>
                  <a:pt x="445183" y="100708"/>
                </a:cubicBezTo>
                <a:lnTo>
                  <a:pt x="445183" y="162225"/>
                </a:lnTo>
                <a:lnTo>
                  <a:pt x="476352" y="162225"/>
                </a:lnTo>
                <a:cubicBezTo>
                  <a:pt x="493450" y="162225"/>
                  <a:pt x="507431" y="148268"/>
                  <a:pt x="507431" y="131200"/>
                </a:cubicBezTo>
                <a:cubicBezTo>
                  <a:pt x="507431" y="114042"/>
                  <a:pt x="493450" y="100085"/>
                  <a:pt x="476352" y="100085"/>
                </a:cubicBezTo>
                <a:close/>
                <a:moveTo>
                  <a:pt x="445896" y="81150"/>
                </a:moveTo>
                <a:lnTo>
                  <a:pt x="476352" y="81150"/>
                </a:lnTo>
                <a:cubicBezTo>
                  <a:pt x="503958" y="81150"/>
                  <a:pt x="526488" y="103552"/>
                  <a:pt x="526488" y="131200"/>
                </a:cubicBezTo>
                <a:cubicBezTo>
                  <a:pt x="526488" y="158758"/>
                  <a:pt x="503958" y="181161"/>
                  <a:pt x="476352" y="181161"/>
                </a:cubicBezTo>
                <a:lnTo>
                  <a:pt x="445183" y="181161"/>
                </a:lnTo>
                <a:lnTo>
                  <a:pt x="445183" y="212275"/>
                </a:lnTo>
                <a:cubicBezTo>
                  <a:pt x="445183" y="217520"/>
                  <a:pt x="440998" y="221787"/>
                  <a:pt x="435744" y="221787"/>
                </a:cubicBezTo>
                <a:cubicBezTo>
                  <a:pt x="430490" y="221787"/>
                  <a:pt x="426215" y="217520"/>
                  <a:pt x="426215" y="212275"/>
                </a:cubicBezTo>
                <a:lnTo>
                  <a:pt x="426215" y="100708"/>
                </a:lnTo>
                <a:cubicBezTo>
                  <a:pt x="426215" y="89951"/>
                  <a:pt x="435031" y="81150"/>
                  <a:pt x="445896" y="81150"/>
                </a:cubicBezTo>
                <a:close/>
                <a:moveTo>
                  <a:pt x="334199" y="81150"/>
                </a:moveTo>
                <a:cubicBezTo>
                  <a:pt x="339453" y="81150"/>
                  <a:pt x="343727" y="85328"/>
                  <a:pt x="343727" y="90573"/>
                </a:cubicBezTo>
                <a:lnTo>
                  <a:pt x="343727" y="202140"/>
                </a:lnTo>
                <a:cubicBezTo>
                  <a:pt x="343727" y="202496"/>
                  <a:pt x="343994" y="202763"/>
                  <a:pt x="344350" y="202763"/>
                </a:cubicBezTo>
                <a:lnTo>
                  <a:pt x="405256" y="202763"/>
                </a:lnTo>
                <a:cubicBezTo>
                  <a:pt x="410599" y="202763"/>
                  <a:pt x="414784" y="207030"/>
                  <a:pt x="414784" y="212275"/>
                </a:cubicBezTo>
                <a:cubicBezTo>
                  <a:pt x="414784" y="217520"/>
                  <a:pt x="410599" y="221787"/>
                  <a:pt x="405256" y="221787"/>
                </a:cubicBezTo>
                <a:lnTo>
                  <a:pt x="344350" y="221787"/>
                </a:lnTo>
                <a:cubicBezTo>
                  <a:pt x="333576" y="221787"/>
                  <a:pt x="324672" y="212897"/>
                  <a:pt x="324672" y="202140"/>
                </a:cubicBezTo>
                <a:lnTo>
                  <a:pt x="324672" y="90573"/>
                </a:lnTo>
                <a:cubicBezTo>
                  <a:pt x="324672" y="85328"/>
                  <a:pt x="328946" y="81150"/>
                  <a:pt x="334199" y="81150"/>
                </a:cubicBezTo>
                <a:close/>
                <a:moveTo>
                  <a:pt x="232771" y="81150"/>
                </a:moveTo>
                <a:lnTo>
                  <a:pt x="293630" y="81150"/>
                </a:lnTo>
                <a:cubicBezTo>
                  <a:pt x="298879" y="81150"/>
                  <a:pt x="303150" y="85328"/>
                  <a:pt x="303150" y="90573"/>
                </a:cubicBezTo>
                <a:cubicBezTo>
                  <a:pt x="303150" y="95818"/>
                  <a:pt x="298879" y="100085"/>
                  <a:pt x="293630" y="100085"/>
                </a:cubicBezTo>
                <a:lnTo>
                  <a:pt x="232771" y="100085"/>
                </a:lnTo>
                <a:cubicBezTo>
                  <a:pt x="232415" y="100085"/>
                  <a:pt x="232148" y="100441"/>
                  <a:pt x="232148" y="100708"/>
                </a:cubicBezTo>
                <a:lnTo>
                  <a:pt x="232148" y="141956"/>
                </a:lnTo>
                <a:lnTo>
                  <a:pt x="273343" y="141956"/>
                </a:lnTo>
                <a:cubicBezTo>
                  <a:pt x="278593" y="141956"/>
                  <a:pt x="282864" y="146135"/>
                  <a:pt x="282864" y="151468"/>
                </a:cubicBezTo>
                <a:cubicBezTo>
                  <a:pt x="282864" y="156713"/>
                  <a:pt x="278593" y="160892"/>
                  <a:pt x="273343" y="160892"/>
                </a:cubicBezTo>
                <a:lnTo>
                  <a:pt x="232148" y="160892"/>
                </a:lnTo>
                <a:lnTo>
                  <a:pt x="232148" y="202140"/>
                </a:lnTo>
                <a:cubicBezTo>
                  <a:pt x="232148" y="202496"/>
                  <a:pt x="232415" y="202763"/>
                  <a:pt x="232771" y="202763"/>
                </a:cubicBezTo>
                <a:lnTo>
                  <a:pt x="293630" y="202763"/>
                </a:lnTo>
                <a:cubicBezTo>
                  <a:pt x="298879" y="202763"/>
                  <a:pt x="303150" y="207030"/>
                  <a:pt x="303150" y="212275"/>
                </a:cubicBezTo>
                <a:cubicBezTo>
                  <a:pt x="303150" y="217520"/>
                  <a:pt x="298879" y="221787"/>
                  <a:pt x="293630" y="221787"/>
                </a:cubicBezTo>
                <a:lnTo>
                  <a:pt x="232771" y="221787"/>
                </a:lnTo>
                <a:cubicBezTo>
                  <a:pt x="221916" y="221787"/>
                  <a:pt x="213108" y="212897"/>
                  <a:pt x="213108" y="202140"/>
                </a:cubicBezTo>
                <a:lnTo>
                  <a:pt x="213108" y="100708"/>
                </a:lnTo>
                <a:cubicBezTo>
                  <a:pt x="213108" y="89951"/>
                  <a:pt x="221916" y="81150"/>
                  <a:pt x="232771" y="81150"/>
                </a:cubicBezTo>
                <a:close/>
                <a:moveTo>
                  <a:pt x="100834" y="81150"/>
                </a:moveTo>
                <a:cubicBezTo>
                  <a:pt x="106084" y="81150"/>
                  <a:pt x="110356" y="85328"/>
                  <a:pt x="110356" y="90573"/>
                </a:cubicBezTo>
                <a:lnTo>
                  <a:pt x="110356" y="141956"/>
                </a:lnTo>
                <a:lnTo>
                  <a:pt x="172471" y="141956"/>
                </a:lnTo>
                <a:lnTo>
                  <a:pt x="172471" y="90573"/>
                </a:lnTo>
                <a:cubicBezTo>
                  <a:pt x="172471" y="85328"/>
                  <a:pt x="176742" y="81150"/>
                  <a:pt x="181993" y="81150"/>
                </a:cubicBezTo>
                <a:cubicBezTo>
                  <a:pt x="187243" y="81150"/>
                  <a:pt x="191515" y="85328"/>
                  <a:pt x="191515" y="90573"/>
                </a:cubicBezTo>
                <a:lnTo>
                  <a:pt x="191515" y="212275"/>
                </a:lnTo>
                <a:cubicBezTo>
                  <a:pt x="191515" y="217520"/>
                  <a:pt x="187243" y="221787"/>
                  <a:pt x="181993" y="221787"/>
                </a:cubicBezTo>
                <a:cubicBezTo>
                  <a:pt x="176742" y="221787"/>
                  <a:pt x="172471" y="217520"/>
                  <a:pt x="172471" y="212275"/>
                </a:cubicBezTo>
                <a:lnTo>
                  <a:pt x="172471" y="160892"/>
                </a:lnTo>
                <a:lnTo>
                  <a:pt x="110356" y="160892"/>
                </a:lnTo>
                <a:lnTo>
                  <a:pt x="110356" y="212275"/>
                </a:lnTo>
                <a:cubicBezTo>
                  <a:pt x="110356" y="217520"/>
                  <a:pt x="106084" y="221787"/>
                  <a:pt x="100834" y="221787"/>
                </a:cubicBezTo>
                <a:cubicBezTo>
                  <a:pt x="95583" y="221787"/>
                  <a:pt x="91312" y="217520"/>
                  <a:pt x="91312" y="212275"/>
                </a:cubicBezTo>
                <a:lnTo>
                  <a:pt x="91312" y="90573"/>
                </a:lnTo>
                <a:cubicBezTo>
                  <a:pt x="91312" y="85328"/>
                  <a:pt x="95583" y="81150"/>
                  <a:pt x="100834" y="81150"/>
                </a:cubicBezTo>
                <a:close/>
                <a:moveTo>
                  <a:pt x="50110" y="19021"/>
                </a:moveTo>
                <a:cubicBezTo>
                  <a:pt x="32932" y="19021"/>
                  <a:pt x="19047" y="32976"/>
                  <a:pt x="19047" y="50042"/>
                </a:cubicBezTo>
                <a:lnTo>
                  <a:pt x="19047" y="252789"/>
                </a:lnTo>
                <a:cubicBezTo>
                  <a:pt x="19047" y="269855"/>
                  <a:pt x="32932" y="283810"/>
                  <a:pt x="50110" y="283810"/>
                </a:cubicBezTo>
                <a:lnTo>
                  <a:pt x="232749" y="283810"/>
                </a:lnTo>
                <a:cubicBezTo>
                  <a:pt x="235508" y="283810"/>
                  <a:pt x="238000" y="284965"/>
                  <a:pt x="239780" y="286832"/>
                </a:cubicBezTo>
                <a:lnTo>
                  <a:pt x="296209" y="343185"/>
                </a:lnTo>
                <a:cubicBezTo>
                  <a:pt x="298256" y="345229"/>
                  <a:pt x="300927" y="346296"/>
                  <a:pt x="303775" y="346296"/>
                </a:cubicBezTo>
                <a:cubicBezTo>
                  <a:pt x="306712" y="346296"/>
                  <a:pt x="309382" y="345229"/>
                  <a:pt x="311429" y="343185"/>
                </a:cubicBezTo>
                <a:lnTo>
                  <a:pt x="367948" y="286743"/>
                </a:lnTo>
                <a:cubicBezTo>
                  <a:pt x="369639" y="284876"/>
                  <a:pt x="372131" y="283810"/>
                  <a:pt x="374801" y="283810"/>
                </a:cubicBezTo>
                <a:lnTo>
                  <a:pt x="557529" y="283810"/>
                </a:lnTo>
                <a:cubicBezTo>
                  <a:pt x="574618" y="283810"/>
                  <a:pt x="588592" y="269855"/>
                  <a:pt x="588592" y="252789"/>
                </a:cubicBezTo>
                <a:lnTo>
                  <a:pt x="588592" y="50042"/>
                </a:lnTo>
                <a:cubicBezTo>
                  <a:pt x="588592" y="32976"/>
                  <a:pt x="574618" y="19021"/>
                  <a:pt x="557529" y="19021"/>
                </a:cubicBezTo>
                <a:close/>
                <a:moveTo>
                  <a:pt x="50110" y="0"/>
                </a:moveTo>
                <a:lnTo>
                  <a:pt x="557529" y="0"/>
                </a:lnTo>
                <a:cubicBezTo>
                  <a:pt x="585121" y="0"/>
                  <a:pt x="607639" y="22488"/>
                  <a:pt x="607639" y="50042"/>
                </a:cubicBezTo>
                <a:lnTo>
                  <a:pt x="607639" y="252789"/>
                </a:lnTo>
                <a:cubicBezTo>
                  <a:pt x="607639" y="280343"/>
                  <a:pt x="585121" y="302831"/>
                  <a:pt x="557529" y="302831"/>
                </a:cubicBezTo>
                <a:lnTo>
                  <a:pt x="378806" y="302831"/>
                </a:lnTo>
                <a:lnTo>
                  <a:pt x="324869" y="356606"/>
                </a:lnTo>
                <a:cubicBezTo>
                  <a:pt x="319262" y="362206"/>
                  <a:pt x="311785" y="365317"/>
                  <a:pt x="303775" y="365317"/>
                </a:cubicBezTo>
                <a:cubicBezTo>
                  <a:pt x="295853" y="365317"/>
                  <a:pt x="288377" y="362206"/>
                  <a:pt x="282770" y="356606"/>
                </a:cubicBezTo>
                <a:lnTo>
                  <a:pt x="228832" y="302831"/>
                </a:lnTo>
                <a:lnTo>
                  <a:pt x="50110" y="302831"/>
                </a:lnTo>
                <a:cubicBezTo>
                  <a:pt x="22518" y="302831"/>
                  <a:pt x="0" y="280343"/>
                  <a:pt x="0" y="252789"/>
                </a:cubicBezTo>
                <a:lnTo>
                  <a:pt x="0" y="50042"/>
                </a:lnTo>
                <a:cubicBezTo>
                  <a:pt x="0" y="22488"/>
                  <a:pt x="22518" y="0"/>
                  <a:pt x="50110" y="0"/>
                </a:cubicBezTo>
                <a:close/>
              </a:path>
            </a:pathLst>
          </a:custGeom>
          <a:solidFill>
            <a:srgbClr val="3E4964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F6BC9B07-7335-4A48-8188-DDCC43985C29}"/>
              </a:ext>
            </a:extLst>
          </p:cNvPr>
          <p:cNvSpPr/>
          <p:nvPr/>
        </p:nvSpPr>
        <p:spPr>
          <a:xfrm>
            <a:off x="4655887" y="1635646"/>
            <a:ext cx="3227151" cy="2519792"/>
          </a:xfrm>
          <a:custGeom>
            <a:avLst/>
            <a:gdLst>
              <a:gd name="connsiteX0" fmla="*/ 445896 w 607639"/>
              <a:gd name="connsiteY0" fmla="*/ 100085 h 365317"/>
              <a:gd name="connsiteX1" fmla="*/ 445183 w 607639"/>
              <a:gd name="connsiteY1" fmla="*/ 100708 h 365317"/>
              <a:gd name="connsiteX2" fmla="*/ 445183 w 607639"/>
              <a:gd name="connsiteY2" fmla="*/ 162225 h 365317"/>
              <a:gd name="connsiteX3" fmla="*/ 476352 w 607639"/>
              <a:gd name="connsiteY3" fmla="*/ 162225 h 365317"/>
              <a:gd name="connsiteX4" fmla="*/ 507431 w 607639"/>
              <a:gd name="connsiteY4" fmla="*/ 131200 h 365317"/>
              <a:gd name="connsiteX5" fmla="*/ 476352 w 607639"/>
              <a:gd name="connsiteY5" fmla="*/ 100085 h 365317"/>
              <a:gd name="connsiteX6" fmla="*/ 445896 w 607639"/>
              <a:gd name="connsiteY6" fmla="*/ 81150 h 365317"/>
              <a:gd name="connsiteX7" fmla="*/ 476352 w 607639"/>
              <a:gd name="connsiteY7" fmla="*/ 81150 h 365317"/>
              <a:gd name="connsiteX8" fmla="*/ 526488 w 607639"/>
              <a:gd name="connsiteY8" fmla="*/ 131200 h 365317"/>
              <a:gd name="connsiteX9" fmla="*/ 476352 w 607639"/>
              <a:gd name="connsiteY9" fmla="*/ 181161 h 365317"/>
              <a:gd name="connsiteX10" fmla="*/ 445183 w 607639"/>
              <a:gd name="connsiteY10" fmla="*/ 181161 h 365317"/>
              <a:gd name="connsiteX11" fmla="*/ 445183 w 607639"/>
              <a:gd name="connsiteY11" fmla="*/ 212275 h 365317"/>
              <a:gd name="connsiteX12" fmla="*/ 435744 w 607639"/>
              <a:gd name="connsiteY12" fmla="*/ 221787 h 365317"/>
              <a:gd name="connsiteX13" fmla="*/ 426215 w 607639"/>
              <a:gd name="connsiteY13" fmla="*/ 212275 h 365317"/>
              <a:gd name="connsiteX14" fmla="*/ 426215 w 607639"/>
              <a:gd name="connsiteY14" fmla="*/ 100708 h 365317"/>
              <a:gd name="connsiteX15" fmla="*/ 445896 w 607639"/>
              <a:gd name="connsiteY15" fmla="*/ 81150 h 365317"/>
              <a:gd name="connsiteX16" fmla="*/ 334199 w 607639"/>
              <a:gd name="connsiteY16" fmla="*/ 81150 h 365317"/>
              <a:gd name="connsiteX17" fmla="*/ 343727 w 607639"/>
              <a:gd name="connsiteY17" fmla="*/ 90573 h 365317"/>
              <a:gd name="connsiteX18" fmla="*/ 343727 w 607639"/>
              <a:gd name="connsiteY18" fmla="*/ 202140 h 365317"/>
              <a:gd name="connsiteX19" fmla="*/ 344350 w 607639"/>
              <a:gd name="connsiteY19" fmla="*/ 202763 h 365317"/>
              <a:gd name="connsiteX20" fmla="*/ 405256 w 607639"/>
              <a:gd name="connsiteY20" fmla="*/ 202763 h 365317"/>
              <a:gd name="connsiteX21" fmla="*/ 414784 w 607639"/>
              <a:gd name="connsiteY21" fmla="*/ 212275 h 365317"/>
              <a:gd name="connsiteX22" fmla="*/ 405256 w 607639"/>
              <a:gd name="connsiteY22" fmla="*/ 221787 h 365317"/>
              <a:gd name="connsiteX23" fmla="*/ 344350 w 607639"/>
              <a:gd name="connsiteY23" fmla="*/ 221787 h 365317"/>
              <a:gd name="connsiteX24" fmla="*/ 324672 w 607639"/>
              <a:gd name="connsiteY24" fmla="*/ 202140 h 365317"/>
              <a:gd name="connsiteX25" fmla="*/ 324672 w 607639"/>
              <a:gd name="connsiteY25" fmla="*/ 90573 h 365317"/>
              <a:gd name="connsiteX26" fmla="*/ 334199 w 607639"/>
              <a:gd name="connsiteY26" fmla="*/ 81150 h 365317"/>
              <a:gd name="connsiteX27" fmla="*/ 232771 w 607639"/>
              <a:gd name="connsiteY27" fmla="*/ 81150 h 365317"/>
              <a:gd name="connsiteX28" fmla="*/ 293630 w 607639"/>
              <a:gd name="connsiteY28" fmla="*/ 81150 h 365317"/>
              <a:gd name="connsiteX29" fmla="*/ 303150 w 607639"/>
              <a:gd name="connsiteY29" fmla="*/ 90573 h 365317"/>
              <a:gd name="connsiteX30" fmla="*/ 293630 w 607639"/>
              <a:gd name="connsiteY30" fmla="*/ 100085 h 365317"/>
              <a:gd name="connsiteX31" fmla="*/ 232771 w 607639"/>
              <a:gd name="connsiteY31" fmla="*/ 100085 h 365317"/>
              <a:gd name="connsiteX32" fmla="*/ 232148 w 607639"/>
              <a:gd name="connsiteY32" fmla="*/ 100708 h 365317"/>
              <a:gd name="connsiteX33" fmla="*/ 232148 w 607639"/>
              <a:gd name="connsiteY33" fmla="*/ 141956 h 365317"/>
              <a:gd name="connsiteX34" fmla="*/ 273343 w 607639"/>
              <a:gd name="connsiteY34" fmla="*/ 141956 h 365317"/>
              <a:gd name="connsiteX35" fmla="*/ 282864 w 607639"/>
              <a:gd name="connsiteY35" fmla="*/ 151468 h 365317"/>
              <a:gd name="connsiteX36" fmla="*/ 273343 w 607639"/>
              <a:gd name="connsiteY36" fmla="*/ 160892 h 365317"/>
              <a:gd name="connsiteX37" fmla="*/ 232148 w 607639"/>
              <a:gd name="connsiteY37" fmla="*/ 160892 h 365317"/>
              <a:gd name="connsiteX38" fmla="*/ 232148 w 607639"/>
              <a:gd name="connsiteY38" fmla="*/ 202140 h 365317"/>
              <a:gd name="connsiteX39" fmla="*/ 232771 w 607639"/>
              <a:gd name="connsiteY39" fmla="*/ 202763 h 365317"/>
              <a:gd name="connsiteX40" fmla="*/ 293630 w 607639"/>
              <a:gd name="connsiteY40" fmla="*/ 202763 h 365317"/>
              <a:gd name="connsiteX41" fmla="*/ 303150 w 607639"/>
              <a:gd name="connsiteY41" fmla="*/ 212275 h 365317"/>
              <a:gd name="connsiteX42" fmla="*/ 293630 w 607639"/>
              <a:gd name="connsiteY42" fmla="*/ 221787 h 365317"/>
              <a:gd name="connsiteX43" fmla="*/ 232771 w 607639"/>
              <a:gd name="connsiteY43" fmla="*/ 221787 h 365317"/>
              <a:gd name="connsiteX44" fmla="*/ 213108 w 607639"/>
              <a:gd name="connsiteY44" fmla="*/ 202140 h 365317"/>
              <a:gd name="connsiteX45" fmla="*/ 213108 w 607639"/>
              <a:gd name="connsiteY45" fmla="*/ 100708 h 365317"/>
              <a:gd name="connsiteX46" fmla="*/ 232771 w 607639"/>
              <a:gd name="connsiteY46" fmla="*/ 81150 h 365317"/>
              <a:gd name="connsiteX47" fmla="*/ 100834 w 607639"/>
              <a:gd name="connsiteY47" fmla="*/ 81150 h 365317"/>
              <a:gd name="connsiteX48" fmla="*/ 110356 w 607639"/>
              <a:gd name="connsiteY48" fmla="*/ 90573 h 365317"/>
              <a:gd name="connsiteX49" fmla="*/ 110356 w 607639"/>
              <a:gd name="connsiteY49" fmla="*/ 141956 h 365317"/>
              <a:gd name="connsiteX50" fmla="*/ 172471 w 607639"/>
              <a:gd name="connsiteY50" fmla="*/ 141956 h 365317"/>
              <a:gd name="connsiteX51" fmla="*/ 172471 w 607639"/>
              <a:gd name="connsiteY51" fmla="*/ 90573 h 365317"/>
              <a:gd name="connsiteX52" fmla="*/ 181993 w 607639"/>
              <a:gd name="connsiteY52" fmla="*/ 81150 h 365317"/>
              <a:gd name="connsiteX53" fmla="*/ 191515 w 607639"/>
              <a:gd name="connsiteY53" fmla="*/ 90573 h 365317"/>
              <a:gd name="connsiteX54" fmla="*/ 191515 w 607639"/>
              <a:gd name="connsiteY54" fmla="*/ 212275 h 365317"/>
              <a:gd name="connsiteX55" fmla="*/ 181993 w 607639"/>
              <a:gd name="connsiteY55" fmla="*/ 221787 h 365317"/>
              <a:gd name="connsiteX56" fmla="*/ 172471 w 607639"/>
              <a:gd name="connsiteY56" fmla="*/ 212275 h 365317"/>
              <a:gd name="connsiteX57" fmla="*/ 172471 w 607639"/>
              <a:gd name="connsiteY57" fmla="*/ 160892 h 365317"/>
              <a:gd name="connsiteX58" fmla="*/ 110356 w 607639"/>
              <a:gd name="connsiteY58" fmla="*/ 160892 h 365317"/>
              <a:gd name="connsiteX59" fmla="*/ 110356 w 607639"/>
              <a:gd name="connsiteY59" fmla="*/ 212275 h 365317"/>
              <a:gd name="connsiteX60" fmla="*/ 100834 w 607639"/>
              <a:gd name="connsiteY60" fmla="*/ 221787 h 365317"/>
              <a:gd name="connsiteX61" fmla="*/ 91312 w 607639"/>
              <a:gd name="connsiteY61" fmla="*/ 212275 h 365317"/>
              <a:gd name="connsiteX62" fmla="*/ 91312 w 607639"/>
              <a:gd name="connsiteY62" fmla="*/ 90573 h 365317"/>
              <a:gd name="connsiteX63" fmla="*/ 100834 w 607639"/>
              <a:gd name="connsiteY63" fmla="*/ 81150 h 365317"/>
              <a:gd name="connsiteX64" fmla="*/ 50110 w 607639"/>
              <a:gd name="connsiteY64" fmla="*/ 19021 h 365317"/>
              <a:gd name="connsiteX65" fmla="*/ 19047 w 607639"/>
              <a:gd name="connsiteY65" fmla="*/ 50042 h 365317"/>
              <a:gd name="connsiteX66" fmla="*/ 19047 w 607639"/>
              <a:gd name="connsiteY66" fmla="*/ 252789 h 365317"/>
              <a:gd name="connsiteX67" fmla="*/ 50110 w 607639"/>
              <a:gd name="connsiteY67" fmla="*/ 283810 h 365317"/>
              <a:gd name="connsiteX68" fmla="*/ 232749 w 607639"/>
              <a:gd name="connsiteY68" fmla="*/ 283810 h 365317"/>
              <a:gd name="connsiteX69" fmla="*/ 239780 w 607639"/>
              <a:gd name="connsiteY69" fmla="*/ 286832 h 365317"/>
              <a:gd name="connsiteX70" fmla="*/ 296209 w 607639"/>
              <a:gd name="connsiteY70" fmla="*/ 343185 h 365317"/>
              <a:gd name="connsiteX71" fmla="*/ 303775 w 607639"/>
              <a:gd name="connsiteY71" fmla="*/ 346296 h 365317"/>
              <a:gd name="connsiteX72" fmla="*/ 311429 w 607639"/>
              <a:gd name="connsiteY72" fmla="*/ 343185 h 365317"/>
              <a:gd name="connsiteX73" fmla="*/ 367948 w 607639"/>
              <a:gd name="connsiteY73" fmla="*/ 286743 h 365317"/>
              <a:gd name="connsiteX74" fmla="*/ 374801 w 607639"/>
              <a:gd name="connsiteY74" fmla="*/ 283810 h 365317"/>
              <a:gd name="connsiteX75" fmla="*/ 557529 w 607639"/>
              <a:gd name="connsiteY75" fmla="*/ 283810 h 365317"/>
              <a:gd name="connsiteX76" fmla="*/ 588592 w 607639"/>
              <a:gd name="connsiteY76" fmla="*/ 252789 h 365317"/>
              <a:gd name="connsiteX77" fmla="*/ 588592 w 607639"/>
              <a:gd name="connsiteY77" fmla="*/ 50042 h 365317"/>
              <a:gd name="connsiteX78" fmla="*/ 557529 w 607639"/>
              <a:gd name="connsiteY78" fmla="*/ 19021 h 365317"/>
              <a:gd name="connsiteX79" fmla="*/ 50110 w 607639"/>
              <a:gd name="connsiteY79" fmla="*/ 0 h 365317"/>
              <a:gd name="connsiteX80" fmla="*/ 557529 w 607639"/>
              <a:gd name="connsiteY80" fmla="*/ 0 h 365317"/>
              <a:gd name="connsiteX81" fmla="*/ 607639 w 607639"/>
              <a:gd name="connsiteY81" fmla="*/ 50042 h 365317"/>
              <a:gd name="connsiteX82" fmla="*/ 607639 w 607639"/>
              <a:gd name="connsiteY82" fmla="*/ 252789 h 365317"/>
              <a:gd name="connsiteX83" fmla="*/ 557529 w 607639"/>
              <a:gd name="connsiteY83" fmla="*/ 302831 h 365317"/>
              <a:gd name="connsiteX84" fmla="*/ 378806 w 607639"/>
              <a:gd name="connsiteY84" fmla="*/ 302831 h 365317"/>
              <a:gd name="connsiteX85" fmla="*/ 324869 w 607639"/>
              <a:gd name="connsiteY85" fmla="*/ 356606 h 365317"/>
              <a:gd name="connsiteX86" fmla="*/ 303775 w 607639"/>
              <a:gd name="connsiteY86" fmla="*/ 365317 h 365317"/>
              <a:gd name="connsiteX87" fmla="*/ 282770 w 607639"/>
              <a:gd name="connsiteY87" fmla="*/ 356606 h 365317"/>
              <a:gd name="connsiteX88" fmla="*/ 228832 w 607639"/>
              <a:gd name="connsiteY88" fmla="*/ 302831 h 365317"/>
              <a:gd name="connsiteX89" fmla="*/ 50110 w 607639"/>
              <a:gd name="connsiteY89" fmla="*/ 302831 h 365317"/>
              <a:gd name="connsiteX90" fmla="*/ 0 w 607639"/>
              <a:gd name="connsiteY90" fmla="*/ 252789 h 365317"/>
              <a:gd name="connsiteX91" fmla="*/ 0 w 607639"/>
              <a:gd name="connsiteY91" fmla="*/ 50042 h 365317"/>
              <a:gd name="connsiteX92" fmla="*/ 50110 w 607639"/>
              <a:gd name="connsiteY92" fmla="*/ 0 h 36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7639" h="365317">
                <a:moveTo>
                  <a:pt x="445896" y="100085"/>
                </a:moveTo>
                <a:cubicBezTo>
                  <a:pt x="445540" y="100085"/>
                  <a:pt x="445183" y="100441"/>
                  <a:pt x="445183" y="100708"/>
                </a:cubicBezTo>
                <a:lnTo>
                  <a:pt x="445183" y="162225"/>
                </a:lnTo>
                <a:lnTo>
                  <a:pt x="476352" y="162225"/>
                </a:lnTo>
                <a:cubicBezTo>
                  <a:pt x="493450" y="162225"/>
                  <a:pt x="507431" y="148268"/>
                  <a:pt x="507431" y="131200"/>
                </a:cubicBezTo>
                <a:cubicBezTo>
                  <a:pt x="507431" y="114042"/>
                  <a:pt x="493450" y="100085"/>
                  <a:pt x="476352" y="100085"/>
                </a:cubicBezTo>
                <a:close/>
                <a:moveTo>
                  <a:pt x="445896" y="81150"/>
                </a:moveTo>
                <a:lnTo>
                  <a:pt x="476352" y="81150"/>
                </a:lnTo>
                <a:cubicBezTo>
                  <a:pt x="503958" y="81150"/>
                  <a:pt x="526488" y="103552"/>
                  <a:pt x="526488" y="131200"/>
                </a:cubicBezTo>
                <a:cubicBezTo>
                  <a:pt x="526488" y="158758"/>
                  <a:pt x="503958" y="181161"/>
                  <a:pt x="476352" y="181161"/>
                </a:cubicBezTo>
                <a:lnTo>
                  <a:pt x="445183" y="181161"/>
                </a:lnTo>
                <a:lnTo>
                  <a:pt x="445183" y="212275"/>
                </a:lnTo>
                <a:cubicBezTo>
                  <a:pt x="445183" y="217520"/>
                  <a:pt x="440998" y="221787"/>
                  <a:pt x="435744" y="221787"/>
                </a:cubicBezTo>
                <a:cubicBezTo>
                  <a:pt x="430490" y="221787"/>
                  <a:pt x="426215" y="217520"/>
                  <a:pt x="426215" y="212275"/>
                </a:cubicBezTo>
                <a:lnTo>
                  <a:pt x="426215" y="100708"/>
                </a:lnTo>
                <a:cubicBezTo>
                  <a:pt x="426215" y="89951"/>
                  <a:pt x="435031" y="81150"/>
                  <a:pt x="445896" y="81150"/>
                </a:cubicBezTo>
                <a:close/>
                <a:moveTo>
                  <a:pt x="334199" y="81150"/>
                </a:moveTo>
                <a:cubicBezTo>
                  <a:pt x="339453" y="81150"/>
                  <a:pt x="343727" y="85328"/>
                  <a:pt x="343727" y="90573"/>
                </a:cubicBezTo>
                <a:lnTo>
                  <a:pt x="343727" y="202140"/>
                </a:lnTo>
                <a:cubicBezTo>
                  <a:pt x="343727" y="202496"/>
                  <a:pt x="343994" y="202763"/>
                  <a:pt x="344350" y="202763"/>
                </a:cubicBezTo>
                <a:lnTo>
                  <a:pt x="405256" y="202763"/>
                </a:lnTo>
                <a:cubicBezTo>
                  <a:pt x="410599" y="202763"/>
                  <a:pt x="414784" y="207030"/>
                  <a:pt x="414784" y="212275"/>
                </a:cubicBezTo>
                <a:cubicBezTo>
                  <a:pt x="414784" y="217520"/>
                  <a:pt x="410599" y="221787"/>
                  <a:pt x="405256" y="221787"/>
                </a:cubicBezTo>
                <a:lnTo>
                  <a:pt x="344350" y="221787"/>
                </a:lnTo>
                <a:cubicBezTo>
                  <a:pt x="333576" y="221787"/>
                  <a:pt x="324672" y="212897"/>
                  <a:pt x="324672" y="202140"/>
                </a:cubicBezTo>
                <a:lnTo>
                  <a:pt x="324672" y="90573"/>
                </a:lnTo>
                <a:cubicBezTo>
                  <a:pt x="324672" y="85328"/>
                  <a:pt x="328946" y="81150"/>
                  <a:pt x="334199" y="81150"/>
                </a:cubicBezTo>
                <a:close/>
                <a:moveTo>
                  <a:pt x="232771" y="81150"/>
                </a:moveTo>
                <a:lnTo>
                  <a:pt x="293630" y="81150"/>
                </a:lnTo>
                <a:cubicBezTo>
                  <a:pt x="298879" y="81150"/>
                  <a:pt x="303150" y="85328"/>
                  <a:pt x="303150" y="90573"/>
                </a:cubicBezTo>
                <a:cubicBezTo>
                  <a:pt x="303150" y="95818"/>
                  <a:pt x="298879" y="100085"/>
                  <a:pt x="293630" y="100085"/>
                </a:cubicBezTo>
                <a:lnTo>
                  <a:pt x="232771" y="100085"/>
                </a:lnTo>
                <a:cubicBezTo>
                  <a:pt x="232415" y="100085"/>
                  <a:pt x="232148" y="100441"/>
                  <a:pt x="232148" y="100708"/>
                </a:cubicBezTo>
                <a:lnTo>
                  <a:pt x="232148" y="141956"/>
                </a:lnTo>
                <a:lnTo>
                  <a:pt x="273343" y="141956"/>
                </a:lnTo>
                <a:cubicBezTo>
                  <a:pt x="278593" y="141956"/>
                  <a:pt x="282864" y="146135"/>
                  <a:pt x="282864" y="151468"/>
                </a:cubicBezTo>
                <a:cubicBezTo>
                  <a:pt x="282864" y="156713"/>
                  <a:pt x="278593" y="160892"/>
                  <a:pt x="273343" y="160892"/>
                </a:cubicBezTo>
                <a:lnTo>
                  <a:pt x="232148" y="160892"/>
                </a:lnTo>
                <a:lnTo>
                  <a:pt x="232148" y="202140"/>
                </a:lnTo>
                <a:cubicBezTo>
                  <a:pt x="232148" y="202496"/>
                  <a:pt x="232415" y="202763"/>
                  <a:pt x="232771" y="202763"/>
                </a:cubicBezTo>
                <a:lnTo>
                  <a:pt x="293630" y="202763"/>
                </a:lnTo>
                <a:cubicBezTo>
                  <a:pt x="298879" y="202763"/>
                  <a:pt x="303150" y="207030"/>
                  <a:pt x="303150" y="212275"/>
                </a:cubicBezTo>
                <a:cubicBezTo>
                  <a:pt x="303150" y="217520"/>
                  <a:pt x="298879" y="221787"/>
                  <a:pt x="293630" y="221787"/>
                </a:cubicBezTo>
                <a:lnTo>
                  <a:pt x="232771" y="221787"/>
                </a:lnTo>
                <a:cubicBezTo>
                  <a:pt x="221916" y="221787"/>
                  <a:pt x="213108" y="212897"/>
                  <a:pt x="213108" y="202140"/>
                </a:cubicBezTo>
                <a:lnTo>
                  <a:pt x="213108" y="100708"/>
                </a:lnTo>
                <a:cubicBezTo>
                  <a:pt x="213108" y="89951"/>
                  <a:pt x="221916" y="81150"/>
                  <a:pt x="232771" y="81150"/>
                </a:cubicBezTo>
                <a:close/>
                <a:moveTo>
                  <a:pt x="100834" y="81150"/>
                </a:moveTo>
                <a:cubicBezTo>
                  <a:pt x="106084" y="81150"/>
                  <a:pt x="110356" y="85328"/>
                  <a:pt x="110356" y="90573"/>
                </a:cubicBezTo>
                <a:lnTo>
                  <a:pt x="110356" y="141956"/>
                </a:lnTo>
                <a:lnTo>
                  <a:pt x="172471" y="141956"/>
                </a:lnTo>
                <a:lnTo>
                  <a:pt x="172471" y="90573"/>
                </a:lnTo>
                <a:cubicBezTo>
                  <a:pt x="172471" y="85328"/>
                  <a:pt x="176742" y="81150"/>
                  <a:pt x="181993" y="81150"/>
                </a:cubicBezTo>
                <a:cubicBezTo>
                  <a:pt x="187243" y="81150"/>
                  <a:pt x="191515" y="85328"/>
                  <a:pt x="191515" y="90573"/>
                </a:cubicBezTo>
                <a:lnTo>
                  <a:pt x="191515" y="212275"/>
                </a:lnTo>
                <a:cubicBezTo>
                  <a:pt x="191515" y="217520"/>
                  <a:pt x="187243" y="221787"/>
                  <a:pt x="181993" y="221787"/>
                </a:cubicBezTo>
                <a:cubicBezTo>
                  <a:pt x="176742" y="221787"/>
                  <a:pt x="172471" y="217520"/>
                  <a:pt x="172471" y="212275"/>
                </a:cubicBezTo>
                <a:lnTo>
                  <a:pt x="172471" y="160892"/>
                </a:lnTo>
                <a:lnTo>
                  <a:pt x="110356" y="160892"/>
                </a:lnTo>
                <a:lnTo>
                  <a:pt x="110356" y="212275"/>
                </a:lnTo>
                <a:cubicBezTo>
                  <a:pt x="110356" y="217520"/>
                  <a:pt x="106084" y="221787"/>
                  <a:pt x="100834" y="221787"/>
                </a:cubicBezTo>
                <a:cubicBezTo>
                  <a:pt x="95583" y="221787"/>
                  <a:pt x="91312" y="217520"/>
                  <a:pt x="91312" y="212275"/>
                </a:cubicBezTo>
                <a:lnTo>
                  <a:pt x="91312" y="90573"/>
                </a:lnTo>
                <a:cubicBezTo>
                  <a:pt x="91312" y="85328"/>
                  <a:pt x="95583" y="81150"/>
                  <a:pt x="100834" y="81150"/>
                </a:cubicBezTo>
                <a:close/>
                <a:moveTo>
                  <a:pt x="50110" y="19021"/>
                </a:moveTo>
                <a:cubicBezTo>
                  <a:pt x="32932" y="19021"/>
                  <a:pt x="19047" y="32976"/>
                  <a:pt x="19047" y="50042"/>
                </a:cubicBezTo>
                <a:lnTo>
                  <a:pt x="19047" y="252789"/>
                </a:lnTo>
                <a:cubicBezTo>
                  <a:pt x="19047" y="269855"/>
                  <a:pt x="32932" y="283810"/>
                  <a:pt x="50110" y="283810"/>
                </a:cubicBezTo>
                <a:lnTo>
                  <a:pt x="232749" y="283810"/>
                </a:lnTo>
                <a:cubicBezTo>
                  <a:pt x="235508" y="283810"/>
                  <a:pt x="238000" y="284965"/>
                  <a:pt x="239780" y="286832"/>
                </a:cubicBezTo>
                <a:lnTo>
                  <a:pt x="296209" y="343185"/>
                </a:lnTo>
                <a:cubicBezTo>
                  <a:pt x="298256" y="345229"/>
                  <a:pt x="300927" y="346296"/>
                  <a:pt x="303775" y="346296"/>
                </a:cubicBezTo>
                <a:cubicBezTo>
                  <a:pt x="306712" y="346296"/>
                  <a:pt x="309382" y="345229"/>
                  <a:pt x="311429" y="343185"/>
                </a:cubicBezTo>
                <a:lnTo>
                  <a:pt x="367948" y="286743"/>
                </a:lnTo>
                <a:cubicBezTo>
                  <a:pt x="369639" y="284876"/>
                  <a:pt x="372131" y="283810"/>
                  <a:pt x="374801" y="283810"/>
                </a:cubicBezTo>
                <a:lnTo>
                  <a:pt x="557529" y="283810"/>
                </a:lnTo>
                <a:cubicBezTo>
                  <a:pt x="574618" y="283810"/>
                  <a:pt x="588592" y="269855"/>
                  <a:pt x="588592" y="252789"/>
                </a:cubicBezTo>
                <a:lnTo>
                  <a:pt x="588592" y="50042"/>
                </a:lnTo>
                <a:cubicBezTo>
                  <a:pt x="588592" y="32976"/>
                  <a:pt x="574618" y="19021"/>
                  <a:pt x="557529" y="19021"/>
                </a:cubicBezTo>
                <a:close/>
                <a:moveTo>
                  <a:pt x="50110" y="0"/>
                </a:moveTo>
                <a:lnTo>
                  <a:pt x="557529" y="0"/>
                </a:lnTo>
                <a:cubicBezTo>
                  <a:pt x="585121" y="0"/>
                  <a:pt x="607639" y="22488"/>
                  <a:pt x="607639" y="50042"/>
                </a:cubicBezTo>
                <a:lnTo>
                  <a:pt x="607639" y="252789"/>
                </a:lnTo>
                <a:cubicBezTo>
                  <a:pt x="607639" y="280343"/>
                  <a:pt x="585121" y="302831"/>
                  <a:pt x="557529" y="302831"/>
                </a:cubicBezTo>
                <a:lnTo>
                  <a:pt x="378806" y="302831"/>
                </a:lnTo>
                <a:lnTo>
                  <a:pt x="324869" y="356606"/>
                </a:lnTo>
                <a:cubicBezTo>
                  <a:pt x="319262" y="362206"/>
                  <a:pt x="311785" y="365317"/>
                  <a:pt x="303775" y="365317"/>
                </a:cubicBezTo>
                <a:cubicBezTo>
                  <a:pt x="295853" y="365317"/>
                  <a:pt x="288377" y="362206"/>
                  <a:pt x="282770" y="356606"/>
                </a:cubicBezTo>
                <a:lnTo>
                  <a:pt x="228832" y="302831"/>
                </a:lnTo>
                <a:lnTo>
                  <a:pt x="50110" y="302831"/>
                </a:lnTo>
                <a:cubicBezTo>
                  <a:pt x="22518" y="302831"/>
                  <a:pt x="0" y="280343"/>
                  <a:pt x="0" y="252789"/>
                </a:cubicBezTo>
                <a:lnTo>
                  <a:pt x="0" y="50042"/>
                </a:lnTo>
                <a:cubicBezTo>
                  <a:pt x="0" y="22488"/>
                  <a:pt x="22518" y="0"/>
                  <a:pt x="50110" y="0"/>
                </a:cubicBezTo>
                <a:close/>
              </a:path>
            </a:pathLst>
          </a:cu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2D4AA"/>
                </a:solidFill>
              </a:rPr>
              <a:t>HADEAN</a:t>
            </a:r>
            <a:r>
              <a:rPr lang="zh-CN" altLang="en-US" sz="1200" dirty="0">
                <a:solidFill>
                  <a:srgbClr val="F2D4AA"/>
                </a:solidFill>
              </a:rPr>
              <a:t>对此提出了崭新的数学模型，综合考虑配送中的各种因素</a:t>
            </a:r>
            <a:endParaRPr lang="en-US" altLang="zh-CN" sz="1200" dirty="0">
              <a:solidFill>
                <a:srgbClr val="F2D4AA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rgbClr val="F2D4AA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2D4AA"/>
                </a:solidFill>
              </a:rPr>
              <a:t>提供权重选择功能，共物流公司根据实地情况选择不同的权重，以满足需求。</a:t>
            </a:r>
            <a:endParaRPr lang="en-US" altLang="zh-CN" sz="1200" dirty="0">
              <a:solidFill>
                <a:srgbClr val="F2D4AA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rgbClr val="F2D4AA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2D4AA"/>
                </a:solidFill>
              </a:rPr>
              <a:t>HADEAN</a:t>
            </a:r>
            <a:r>
              <a:rPr lang="zh-CN" altLang="en-US" sz="1200" dirty="0">
                <a:solidFill>
                  <a:srgbClr val="F2D4AA"/>
                </a:solidFill>
              </a:rPr>
              <a:t>团队提供了一款轻量级的软件，可以在普通电脑上计算配送路径，无需联网操作，可以保证数据的安全。</a:t>
            </a:r>
            <a:endParaRPr lang="en-US" altLang="zh-CN" sz="1200" dirty="0">
              <a:solidFill>
                <a:srgbClr val="F2D4AA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rgbClr val="F2D4AA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2D4AA"/>
                </a:solidFill>
              </a:rPr>
              <a:t>提供简洁易懂的</a:t>
            </a:r>
            <a:r>
              <a:rPr lang="en-US" altLang="zh-CN" sz="1200" dirty="0">
                <a:solidFill>
                  <a:srgbClr val="F2D4AA"/>
                </a:solidFill>
              </a:rPr>
              <a:t>GUI</a:t>
            </a:r>
            <a:r>
              <a:rPr lang="zh-CN" altLang="en-US" sz="1200" dirty="0">
                <a:solidFill>
                  <a:srgbClr val="F2D4AA"/>
                </a:solidFill>
              </a:rPr>
              <a:t>界面，可以让不会使用该软件的人很快上手。</a:t>
            </a:r>
          </a:p>
        </p:txBody>
      </p:sp>
      <p:sp>
        <p:nvSpPr>
          <p:cNvPr id="31" name="help_309163">
            <a:extLst>
              <a:ext uri="{FF2B5EF4-FFF2-40B4-BE49-F238E27FC236}">
                <a16:creationId xmlns:a16="http://schemas.microsoft.com/office/drawing/2014/main" id="{3AE7CCDC-387D-4F97-AC16-0229B8DA753B}"/>
              </a:ext>
            </a:extLst>
          </p:cNvPr>
          <p:cNvSpPr>
            <a:spLocks noChangeAspect="1"/>
          </p:cNvSpPr>
          <p:nvPr/>
        </p:nvSpPr>
        <p:spPr bwMode="auto">
          <a:xfrm>
            <a:off x="4860032" y="951622"/>
            <a:ext cx="504056" cy="454867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D1BAA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B5E9E6F-9787-45F4-B5B9-A6DF66515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2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28" grpId="0"/>
          <p:bldP spid="30" grpId="0"/>
          <p:bldP spid="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2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28" grpId="0"/>
          <p:bldP spid="30" grpId="0"/>
          <p:bldP spid="31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60" y="699542"/>
            <a:ext cx="3240360" cy="3765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93473"/>
            <a:ext cx="408765" cy="28163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96" y="1036991"/>
            <a:ext cx="408022" cy="76526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364088" y="2571750"/>
            <a:ext cx="2644676" cy="432811"/>
            <a:chOff x="3419872" y="1083692"/>
            <a:chExt cx="2788692" cy="432811"/>
          </a:xfrm>
        </p:grpSpPr>
        <p:sp>
          <p:nvSpPr>
            <p:cNvPr id="9" name="矩形 8"/>
            <p:cNvSpPr/>
            <p:nvPr/>
          </p:nvSpPr>
          <p:spPr>
            <a:xfrm>
              <a:off x="3419872" y="1083692"/>
              <a:ext cx="2788692" cy="43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42818" y="1126527"/>
              <a:ext cx="1054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创意描述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96396" y="2518521"/>
            <a:ext cx="883716" cy="533175"/>
            <a:chOff x="2752180" y="1030463"/>
            <a:chExt cx="883716" cy="533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17" name="组合 16"/>
            <p:cNvGrpSpPr/>
            <p:nvPr/>
          </p:nvGrpSpPr>
          <p:grpSpPr>
            <a:xfrm>
              <a:off x="2752180" y="1030463"/>
              <a:ext cx="883716" cy="533175"/>
              <a:chOff x="2608164" y="958455"/>
              <a:chExt cx="883716" cy="5331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08164" y="958455"/>
                <a:ext cx="883716" cy="533175"/>
                <a:chOff x="2896196" y="771549"/>
                <a:chExt cx="1123553" cy="677877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2947678" y="771549"/>
                  <a:ext cx="1071222" cy="611201"/>
                </a:xfrm>
                <a:prstGeom prst="rect">
                  <a:avLst/>
                </a:prstGeom>
                <a:gradFill flip="none" rotWithShape="1">
                  <a:gsLst>
                    <a:gs pos="2083">
                      <a:schemeClr val="tx2"/>
                    </a:gs>
                    <a:gs pos="100000">
                      <a:schemeClr val="bg2"/>
                    </a:gs>
                  </a:gsLst>
                  <a:lin ang="7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矩形 3"/>
                <p:cNvSpPr/>
                <p:nvPr/>
              </p:nvSpPr>
              <p:spPr>
                <a:xfrm>
                  <a:off x="2896196" y="773931"/>
                  <a:ext cx="56246" cy="675495"/>
                </a:xfrm>
                <a:custGeom>
                  <a:avLst/>
                  <a:gdLst>
                    <a:gd name="connsiteX0" fmla="*/ 0 w 103870"/>
                    <a:gd name="connsiteY0" fmla="*/ 0 h 611201"/>
                    <a:gd name="connsiteX1" fmla="*/ 103870 w 103870"/>
                    <a:gd name="connsiteY1" fmla="*/ 0 h 611201"/>
                    <a:gd name="connsiteX2" fmla="*/ 103870 w 103870"/>
                    <a:gd name="connsiteY2" fmla="*/ 611201 h 611201"/>
                    <a:gd name="connsiteX3" fmla="*/ 0 w 103870"/>
                    <a:gd name="connsiteY3" fmla="*/ 611201 h 611201"/>
                    <a:gd name="connsiteX4" fmla="*/ 0 w 103870"/>
                    <a:gd name="connsiteY4" fmla="*/ 0 h 611201"/>
                    <a:gd name="connsiteX0" fmla="*/ 0 w 103870"/>
                    <a:gd name="connsiteY0" fmla="*/ 0 h 665970"/>
                    <a:gd name="connsiteX1" fmla="*/ 103870 w 103870"/>
                    <a:gd name="connsiteY1" fmla="*/ 0 h 665970"/>
                    <a:gd name="connsiteX2" fmla="*/ 103870 w 103870"/>
                    <a:gd name="connsiteY2" fmla="*/ 611201 h 665970"/>
                    <a:gd name="connsiteX3" fmla="*/ 50006 w 103870"/>
                    <a:gd name="connsiteY3" fmla="*/ 665970 h 665970"/>
                    <a:gd name="connsiteX4" fmla="*/ 0 w 103870"/>
                    <a:gd name="connsiteY4" fmla="*/ 0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58627"/>
                    <a:gd name="connsiteY0" fmla="*/ 64294 h 665970"/>
                    <a:gd name="connsiteX1" fmla="*/ 58627 w 58627"/>
                    <a:gd name="connsiteY1" fmla="*/ 0 h 665970"/>
                    <a:gd name="connsiteX2" fmla="*/ 58627 w 58627"/>
                    <a:gd name="connsiteY2" fmla="*/ 611201 h 665970"/>
                    <a:gd name="connsiteX3" fmla="*/ 4763 w 58627"/>
                    <a:gd name="connsiteY3" fmla="*/ 665970 h 665970"/>
                    <a:gd name="connsiteX4" fmla="*/ 0 w 58627"/>
                    <a:gd name="connsiteY4" fmla="*/ 64294 h 665970"/>
                    <a:gd name="connsiteX0" fmla="*/ 0 w 56245"/>
                    <a:gd name="connsiteY0" fmla="*/ 64294 h 665970"/>
                    <a:gd name="connsiteX1" fmla="*/ 56245 w 56245"/>
                    <a:gd name="connsiteY1" fmla="*/ 0 h 665970"/>
                    <a:gd name="connsiteX2" fmla="*/ 56245 w 56245"/>
                    <a:gd name="connsiteY2" fmla="*/ 611201 h 665970"/>
                    <a:gd name="connsiteX3" fmla="*/ 2381 w 56245"/>
                    <a:gd name="connsiteY3" fmla="*/ 665970 h 665970"/>
                    <a:gd name="connsiteX4" fmla="*/ 0 w 56245"/>
                    <a:gd name="connsiteY4" fmla="*/ 64294 h 665970"/>
                    <a:gd name="connsiteX0" fmla="*/ 2875 w 54358"/>
                    <a:gd name="connsiteY0" fmla="*/ 64294 h 665970"/>
                    <a:gd name="connsiteX1" fmla="*/ 54358 w 54358"/>
                    <a:gd name="connsiteY1" fmla="*/ 0 h 665970"/>
                    <a:gd name="connsiteX2" fmla="*/ 54358 w 54358"/>
                    <a:gd name="connsiteY2" fmla="*/ 611201 h 665970"/>
                    <a:gd name="connsiteX3" fmla="*/ 494 w 54358"/>
                    <a:gd name="connsiteY3" fmla="*/ 665970 h 665970"/>
                    <a:gd name="connsiteX4" fmla="*/ 2875 w 54358"/>
                    <a:gd name="connsiteY4" fmla="*/ 64294 h 665970"/>
                    <a:gd name="connsiteX0" fmla="*/ 0 w 56246"/>
                    <a:gd name="connsiteY0" fmla="*/ 61913 h 665970"/>
                    <a:gd name="connsiteX1" fmla="*/ 56246 w 56246"/>
                    <a:gd name="connsiteY1" fmla="*/ 0 h 665970"/>
                    <a:gd name="connsiteX2" fmla="*/ 56246 w 56246"/>
                    <a:gd name="connsiteY2" fmla="*/ 611201 h 665970"/>
                    <a:gd name="connsiteX3" fmla="*/ 2382 w 56246"/>
                    <a:gd name="connsiteY3" fmla="*/ 665970 h 665970"/>
                    <a:gd name="connsiteX4" fmla="*/ 0 w 56246"/>
                    <a:gd name="connsiteY4" fmla="*/ 61913 h 665970"/>
                    <a:gd name="connsiteX0" fmla="*/ 0 w 56246"/>
                    <a:gd name="connsiteY0" fmla="*/ 61913 h 675495"/>
                    <a:gd name="connsiteX1" fmla="*/ 56246 w 56246"/>
                    <a:gd name="connsiteY1" fmla="*/ 0 h 675495"/>
                    <a:gd name="connsiteX2" fmla="*/ 56246 w 56246"/>
                    <a:gd name="connsiteY2" fmla="*/ 611201 h 675495"/>
                    <a:gd name="connsiteX3" fmla="*/ 2382 w 56246"/>
                    <a:gd name="connsiteY3" fmla="*/ 675495 h 675495"/>
                    <a:gd name="connsiteX4" fmla="*/ 0 w 56246"/>
                    <a:gd name="connsiteY4" fmla="*/ 61913 h 67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46" h="675495">
                      <a:moveTo>
                        <a:pt x="0" y="61913"/>
                      </a:moveTo>
                      <a:lnTo>
                        <a:pt x="56246" y="0"/>
                      </a:lnTo>
                      <a:lnTo>
                        <a:pt x="56246" y="611201"/>
                      </a:lnTo>
                      <a:lnTo>
                        <a:pt x="2382" y="675495"/>
                      </a:lnTo>
                      <a:cubicBezTo>
                        <a:pt x="1" y="474936"/>
                        <a:pt x="2381" y="262472"/>
                        <a:pt x="0" y="61913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tx2"/>
                    </a:gs>
                    <a:gs pos="58000">
                      <a:schemeClr val="bg2"/>
                    </a:gs>
                  </a:gsLst>
                  <a:lin ang="105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"/>
                <p:cNvSpPr/>
                <p:nvPr/>
              </p:nvSpPr>
              <p:spPr>
                <a:xfrm>
                  <a:off x="2900053" y="1376694"/>
                  <a:ext cx="1119696" cy="69690"/>
                </a:xfrm>
                <a:custGeom>
                  <a:avLst/>
                  <a:gdLst>
                    <a:gd name="connsiteX0" fmla="*/ 0 w 1043494"/>
                    <a:gd name="connsiteY0" fmla="*/ 0 h 108880"/>
                    <a:gd name="connsiteX1" fmla="*/ 1043494 w 1043494"/>
                    <a:gd name="connsiteY1" fmla="*/ 0 h 108880"/>
                    <a:gd name="connsiteX2" fmla="*/ 1043494 w 1043494"/>
                    <a:gd name="connsiteY2" fmla="*/ 108880 h 108880"/>
                    <a:gd name="connsiteX3" fmla="*/ 0 w 1043494"/>
                    <a:gd name="connsiteY3" fmla="*/ 108880 h 108880"/>
                    <a:gd name="connsiteX4" fmla="*/ 0 w 1043494"/>
                    <a:gd name="connsiteY4" fmla="*/ 0 h 108880"/>
                    <a:gd name="connsiteX0" fmla="*/ 52388 w 1095882"/>
                    <a:gd name="connsiteY0" fmla="*/ 0 h 108880"/>
                    <a:gd name="connsiteX1" fmla="*/ 1095882 w 1095882"/>
                    <a:gd name="connsiteY1" fmla="*/ 0 h 108880"/>
                    <a:gd name="connsiteX2" fmla="*/ 1095882 w 1095882"/>
                    <a:gd name="connsiteY2" fmla="*/ 108880 h 108880"/>
                    <a:gd name="connsiteX3" fmla="*/ 0 w 1095882"/>
                    <a:gd name="connsiteY3" fmla="*/ 63636 h 108880"/>
                    <a:gd name="connsiteX4" fmla="*/ 52388 w 1095882"/>
                    <a:gd name="connsiteY4" fmla="*/ 0 h 108880"/>
                    <a:gd name="connsiteX0" fmla="*/ 52388 w 1095882"/>
                    <a:gd name="connsiteY0" fmla="*/ 0 h 63636"/>
                    <a:gd name="connsiteX1" fmla="*/ 1095882 w 1095882"/>
                    <a:gd name="connsiteY1" fmla="*/ 0 h 63636"/>
                    <a:gd name="connsiteX2" fmla="*/ 1076832 w 1095882"/>
                    <a:gd name="connsiteY2" fmla="*/ 63636 h 63636"/>
                    <a:gd name="connsiteX3" fmla="*/ 0 w 1095882"/>
                    <a:gd name="connsiteY3" fmla="*/ 63636 h 63636"/>
                    <a:gd name="connsiteX4" fmla="*/ 52388 w 1095882"/>
                    <a:gd name="connsiteY4" fmla="*/ 0 h 63636"/>
                    <a:gd name="connsiteX0" fmla="*/ 52388 w 1119695"/>
                    <a:gd name="connsiteY0" fmla="*/ 2381 h 66017"/>
                    <a:gd name="connsiteX1" fmla="*/ 1119695 w 1119695"/>
                    <a:gd name="connsiteY1" fmla="*/ 0 h 66017"/>
                    <a:gd name="connsiteX2" fmla="*/ 1076832 w 1119695"/>
                    <a:gd name="connsiteY2" fmla="*/ 66017 h 66017"/>
                    <a:gd name="connsiteX3" fmla="*/ 0 w 1119695"/>
                    <a:gd name="connsiteY3" fmla="*/ 66017 h 66017"/>
                    <a:gd name="connsiteX4" fmla="*/ 52388 w 1119695"/>
                    <a:gd name="connsiteY4" fmla="*/ 2381 h 66017"/>
                    <a:gd name="connsiteX0" fmla="*/ 52388 w 1119695"/>
                    <a:gd name="connsiteY0" fmla="*/ 0 h 69690"/>
                    <a:gd name="connsiteX1" fmla="*/ 1119695 w 1119695"/>
                    <a:gd name="connsiteY1" fmla="*/ 3673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367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1578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0614"/>
                    <a:gd name="connsiteY0" fmla="*/ 5408 h 75098"/>
                    <a:gd name="connsiteX1" fmla="*/ 1110614 w 1110614"/>
                    <a:gd name="connsiteY1" fmla="*/ 0 h 75098"/>
                    <a:gd name="connsiteX2" fmla="*/ 1076832 w 1110614"/>
                    <a:gd name="connsiteY2" fmla="*/ 75098 h 75098"/>
                    <a:gd name="connsiteX3" fmla="*/ 0 w 1110614"/>
                    <a:gd name="connsiteY3" fmla="*/ 75098 h 75098"/>
                    <a:gd name="connsiteX4" fmla="*/ 52388 w 1110614"/>
                    <a:gd name="connsiteY4" fmla="*/ 5408 h 75098"/>
                    <a:gd name="connsiteX0" fmla="*/ 52388 w 1110614"/>
                    <a:gd name="connsiteY0" fmla="*/ 0 h 69690"/>
                    <a:gd name="connsiteX1" fmla="*/ 1110614 w 1110614"/>
                    <a:gd name="connsiteY1" fmla="*/ 648 h 69690"/>
                    <a:gd name="connsiteX2" fmla="*/ 1076832 w 1110614"/>
                    <a:gd name="connsiteY2" fmla="*/ 69690 h 69690"/>
                    <a:gd name="connsiteX3" fmla="*/ 0 w 1110614"/>
                    <a:gd name="connsiteY3" fmla="*/ 69690 h 69690"/>
                    <a:gd name="connsiteX4" fmla="*/ 52388 w 1110614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648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28778"/>
                    <a:gd name="connsiteY0" fmla="*/ 0 h 69690"/>
                    <a:gd name="connsiteX1" fmla="*/ 1128778 w 1128778"/>
                    <a:gd name="connsiteY1" fmla="*/ 648 h 69690"/>
                    <a:gd name="connsiteX2" fmla="*/ 1076832 w 1128778"/>
                    <a:gd name="connsiteY2" fmla="*/ 69690 h 69690"/>
                    <a:gd name="connsiteX3" fmla="*/ 0 w 1128778"/>
                    <a:gd name="connsiteY3" fmla="*/ 69690 h 69690"/>
                    <a:gd name="connsiteX4" fmla="*/ 52388 w 1128778"/>
                    <a:gd name="connsiteY4" fmla="*/ 0 h 69690"/>
                    <a:gd name="connsiteX0" fmla="*/ 52388 w 1119695"/>
                    <a:gd name="connsiteY0" fmla="*/ 0 h 69690"/>
                    <a:gd name="connsiteX1" fmla="*/ 1119695 w 1119695"/>
                    <a:gd name="connsiteY1" fmla="*/ 648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695" h="69690">
                      <a:moveTo>
                        <a:pt x="52388" y="0"/>
                      </a:moveTo>
                      <a:lnTo>
                        <a:pt x="1119695" y="648"/>
                      </a:lnTo>
                      <a:lnTo>
                        <a:pt x="1076832" y="69690"/>
                      </a:lnTo>
                      <a:lnTo>
                        <a:pt x="0" y="69690"/>
                      </a:lnTo>
                      <a:lnTo>
                        <a:pt x="5238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tx2"/>
                    </a:gs>
                    <a:gs pos="16000">
                      <a:schemeClr val="bg2"/>
                    </a:gs>
                  </a:gsLst>
                  <a:lin ang="7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矩形 13"/>
                <p:cNvSpPr/>
                <p:nvPr/>
              </p:nvSpPr>
              <p:spPr>
                <a:xfrm>
                  <a:off x="2952443" y="773932"/>
                  <a:ext cx="1066457" cy="6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22" h="611201">
                      <a:moveTo>
                        <a:pt x="1071222" y="526454"/>
                      </a:moveTo>
                      <a:lnTo>
                        <a:pt x="1071222" y="611201"/>
                      </a:lnTo>
                      <a:lnTo>
                        <a:pt x="1057381" y="611201"/>
                      </a:lnTo>
                      <a:cubicBezTo>
                        <a:pt x="1066626" y="583846"/>
                        <a:pt x="1071222" y="555467"/>
                        <a:pt x="1071222" y="526454"/>
                      </a:cubicBezTo>
                      <a:close/>
                      <a:moveTo>
                        <a:pt x="0" y="0"/>
                      </a:moveTo>
                      <a:lnTo>
                        <a:pt x="1071222" y="0"/>
                      </a:lnTo>
                      <a:lnTo>
                        <a:pt x="1071222" y="526430"/>
                      </a:lnTo>
                      <a:cubicBezTo>
                        <a:pt x="1071212" y="275459"/>
                        <a:pt x="727375" y="72008"/>
                        <a:pt x="303232" y="72008"/>
                      </a:cubicBezTo>
                      <a:cubicBezTo>
                        <a:pt x="195513" y="72008"/>
                        <a:pt x="92973" y="85131"/>
                        <a:pt x="0" y="109099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bg1">
                        <a:alpha val="3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7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2743225" y="1431529"/>
                <a:ext cx="720000" cy="720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6" y="14"/>
                  </a:cxn>
                  <a:cxn ang="0">
                    <a:pos x="2" y="30"/>
                  </a:cxn>
                  <a:cxn ang="0">
                    <a:pos x="0" y="4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82"/>
                  </a:cxn>
                  <a:cxn ang="0">
                    <a:pos x="4" y="102"/>
                  </a:cxn>
                  <a:cxn ang="0">
                    <a:pos x="10" y="122"/>
                  </a:cxn>
                  <a:cxn ang="0">
                    <a:pos x="18" y="142"/>
                  </a:cxn>
                  <a:cxn ang="0">
                    <a:pos x="28" y="162"/>
                  </a:cxn>
                  <a:cxn ang="0">
                    <a:pos x="38" y="180"/>
                  </a:cxn>
                  <a:cxn ang="0">
                    <a:pos x="52" y="198"/>
                  </a:cxn>
                  <a:cxn ang="0">
                    <a:pos x="68" y="216"/>
                  </a:cxn>
                  <a:cxn ang="0">
                    <a:pos x="84" y="234"/>
                  </a:cxn>
                  <a:cxn ang="0">
                    <a:pos x="104" y="252"/>
                  </a:cxn>
                  <a:cxn ang="0">
                    <a:pos x="124" y="268"/>
                  </a:cxn>
                  <a:cxn ang="0">
                    <a:pos x="146" y="284"/>
                  </a:cxn>
                  <a:cxn ang="0">
                    <a:pos x="170" y="300"/>
                  </a:cxn>
                  <a:cxn ang="0">
                    <a:pos x="196" y="316"/>
                  </a:cxn>
                  <a:cxn ang="0">
                    <a:pos x="224" y="330"/>
                  </a:cxn>
                  <a:cxn ang="0">
                    <a:pos x="252" y="344"/>
                  </a:cxn>
                  <a:cxn ang="0">
                    <a:pos x="312" y="370"/>
                  </a:cxn>
                  <a:cxn ang="0">
                    <a:pos x="378" y="392"/>
                  </a:cxn>
                  <a:cxn ang="0">
                    <a:pos x="450" y="412"/>
                  </a:cxn>
                  <a:cxn ang="0">
                    <a:pos x="524" y="430"/>
                  </a:cxn>
                  <a:cxn ang="0">
                    <a:pos x="604" y="444"/>
                  </a:cxn>
                  <a:cxn ang="0">
                    <a:pos x="686" y="452"/>
                  </a:cxn>
                  <a:cxn ang="0">
                    <a:pos x="772" y="458"/>
                  </a:cxn>
                  <a:cxn ang="0">
                    <a:pos x="860" y="462"/>
                  </a:cxn>
                  <a:cxn ang="0">
                    <a:pos x="860" y="462"/>
                  </a:cxn>
                  <a:cxn ang="0">
                    <a:pos x="948" y="458"/>
                  </a:cxn>
                  <a:cxn ang="0">
                    <a:pos x="1032" y="452"/>
                  </a:cxn>
                  <a:cxn ang="0">
                    <a:pos x="1116" y="444"/>
                  </a:cxn>
                  <a:cxn ang="0">
                    <a:pos x="1194" y="430"/>
                  </a:cxn>
                  <a:cxn ang="0">
                    <a:pos x="1270" y="412"/>
                  </a:cxn>
                  <a:cxn ang="0">
                    <a:pos x="1340" y="392"/>
                  </a:cxn>
                  <a:cxn ang="0">
                    <a:pos x="1406" y="370"/>
                  </a:cxn>
                  <a:cxn ang="0">
                    <a:pos x="1468" y="344"/>
                  </a:cxn>
                  <a:cxn ang="0">
                    <a:pos x="1496" y="330"/>
                  </a:cxn>
                  <a:cxn ang="0">
                    <a:pos x="1522" y="316"/>
                  </a:cxn>
                  <a:cxn ang="0">
                    <a:pos x="1548" y="300"/>
                  </a:cxn>
                  <a:cxn ang="0">
                    <a:pos x="1572" y="284"/>
                  </a:cxn>
                  <a:cxn ang="0">
                    <a:pos x="1594" y="268"/>
                  </a:cxn>
                  <a:cxn ang="0">
                    <a:pos x="1616" y="252"/>
                  </a:cxn>
                  <a:cxn ang="0">
                    <a:pos x="1634" y="234"/>
                  </a:cxn>
                  <a:cxn ang="0">
                    <a:pos x="1652" y="216"/>
                  </a:cxn>
                  <a:cxn ang="0">
                    <a:pos x="1666" y="198"/>
                  </a:cxn>
                  <a:cxn ang="0">
                    <a:pos x="1680" y="180"/>
                  </a:cxn>
                  <a:cxn ang="0">
                    <a:pos x="1692" y="162"/>
                  </a:cxn>
                  <a:cxn ang="0">
                    <a:pos x="1702" y="142"/>
                  </a:cxn>
                  <a:cxn ang="0">
                    <a:pos x="1710" y="122"/>
                  </a:cxn>
                  <a:cxn ang="0">
                    <a:pos x="1714" y="102"/>
                  </a:cxn>
                  <a:cxn ang="0">
                    <a:pos x="1718" y="82"/>
                  </a:cxn>
                  <a:cxn ang="0">
                    <a:pos x="1718" y="62"/>
                  </a:cxn>
                  <a:cxn ang="0">
                    <a:pos x="1718" y="62"/>
                  </a:cxn>
                  <a:cxn ang="0">
                    <a:pos x="1718" y="46"/>
                  </a:cxn>
                  <a:cxn ang="0">
                    <a:pos x="1716" y="30"/>
                  </a:cxn>
                  <a:cxn ang="0">
                    <a:pos x="1714" y="14"/>
                  </a:cxn>
                  <a:cxn ang="0">
                    <a:pos x="1708" y="0"/>
                  </a:cxn>
                  <a:cxn ang="0">
                    <a:pos x="10" y="0"/>
                  </a:cxn>
                </a:cxnLst>
                <a:rect l="0" t="0" r="r" b="b"/>
                <a:pathLst>
                  <a:path w="1718" h="462">
                    <a:moveTo>
                      <a:pt x="10" y="0"/>
                    </a:moveTo>
                    <a:lnTo>
                      <a:pt x="10" y="0"/>
                    </a:lnTo>
                    <a:lnTo>
                      <a:pt x="6" y="14"/>
                    </a:lnTo>
                    <a:lnTo>
                      <a:pt x="2" y="30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82"/>
                    </a:lnTo>
                    <a:lnTo>
                      <a:pt x="4" y="102"/>
                    </a:lnTo>
                    <a:lnTo>
                      <a:pt x="10" y="122"/>
                    </a:lnTo>
                    <a:lnTo>
                      <a:pt x="18" y="142"/>
                    </a:lnTo>
                    <a:lnTo>
                      <a:pt x="28" y="162"/>
                    </a:lnTo>
                    <a:lnTo>
                      <a:pt x="38" y="180"/>
                    </a:lnTo>
                    <a:lnTo>
                      <a:pt x="52" y="198"/>
                    </a:lnTo>
                    <a:lnTo>
                      <a:pt x="68" y="216"/>
                    </a:lnTo>
                    <a:lnTo>
                      <a:pt x="84" y="234"/>
                    </a:lnTo>
                    <a:lnTo>
                      <a:pt x="104" y="252"/>
                    </a:lnTo>
                    <a:lnTo>
                      <a:pt x="124" y="268"/>
                    </a:lnTo>
                    <a:lnTo>
                      <a:pt x="146" y="284"/>
                    </a:lnTo>
                    <a:lnTo>
                      <a:pt x="170" y="300"/>
                    </a:lnTo>
                    <a:lnTo>
                      <a:pt x="196" y="316"/>
                    </a:lnTo>
                    <a:lnTo>
                      <a:pt x="224" y="330"/>
                    </a:lnTo>
                    <a:lnTo>
                      <a:pt x="252" y="344"/>
                    </a:lnTo>
                    <a:lnTo>
                      <a:pt x="312" y="370"/>
                    </a:lnTo>
                    <a:lnTo>
                      <a:pt x="378" y="392"/>
                    </a:lnTo>
                    <a:lnTo>
                      <a:pt x="450" y="412"/>
                    </a:lnTo>
                    <a:lnTo>
                      <a:pt x="524" y="430"/>
                    </a:lnTo>
                    <a:lnTo>
                      <a:pt x="604" y="444"/>
                    </a:lnTo>
                    <a:lnTo>
                      <a:pt x="686" y="452"/>
                    </a:lnTo>
                    <a:lnTo>
                      <a:pt x="772" y="458"/>
                    </a:lnTo>
                    <a:lnTo>
                      <a:pt x="860" y="462"/>
                    </a:lnTo>
                    <a:lnTo>
                      <a:pt x="860" y="462"/>
                    </a:lnTo>
                    <a:lnTo>
                      <a:pt x="948" y="458"/>
                    </a:lnTo>
                    <a:lnTo>
                      <a:pt x="1032" y="452"/>
                    </a:lnTo>
                    <a:lnTo>
                      <a:pt x="1116" y="444"/>
                    </a:lnTo>
                    <a:lnTo>
                      <a:pt x="1194" y="430"/>
                    </a:lnTo>
                    <a:lnTo>
                      <a:pt x="1270" y="412"/>
                    </a:lnTo>
                    <a:lnTo>
                      <a:pt x="1340" y="392"/>
                    </a:lnTo>
                    <a:lnTo>
                      <a:pt x="1406" y="370"/>
                    </a:lnTo>
                    <a:lnTo>
                      <a:pt x="1468" y="344"/>
                    </a:lnTo>
                    <a:lnTo>
                      <a:pt x="1496" y="330"/>
                    </a:lnTo>
                    <a:lnTo>
                      <a:pt x="1522" y="316"/>
                    </a:lnTo>
                    <a:lnTo>
                      <a:pt x="1548" y="300"/>
                    </a:lnTo>
                    <a:lnTo>
                      <a:pt x="1572" y="284"/>
                    </a:lnTo>
                    <a:lnTo>
                      <a:pt x="1594" y="268"/>
                    </a:lnTo>
                    <a:lnTo>
                      <a:pt x="1616" y="252"/>
                    </a:lnTo>
                    <a:lnTo>
                      <a:pt x="1634" y="234"/>
                    </a:lnTo>
                    <a:lnTo>
                      <a:pt x="1652" y="216"/>
                    </a:lnTo>
                    <a:lnTo>
                      <a:pt x="1666" y="198"/>
                    </a:lnTo>
                    <a:lnTo>
                      <a:pt x="1680" y="180"/>
                    </a:lnTo>
                    <a:lnTo>
                      <a:pt x="1692" y="162"/>
                    </a:lnTo>
                    <a:lnTo>
                      <a:pt x="1702" y="142"/>
                    </a:lnTo>
                    <a:lnTo>
                      <a:pt x="1710" y="122"/>
                    </a:lnTo>
                    <a:lnTo>
                      <a:pt x="1714" y="102"/>
                    </a:lnTo>
                    <a:lnTo>
                      <a:pt x="1718" y="82"/>
                    </a:lnTo>
                    <a:lnTo>
                      <a:pt x="1718" y="62"/>
                    </a:lnTo>
                    <a:lnTo>
                      <a:pt x="1718" y="62"/>
                    </a:lnTo>
                    <a:lnTo>
                      <a:pt x="1718" y="46"/>
                    </a:lnTo>
                    <a:lnTo>
                      <a:pt x="1716" y="30"/>
                    </a:lnTo>
                    <a:lnTo>
                      <a:pt x="1714" y="14"/>
                    </a:lnTo>
                    <a:lnTo>
                      <a:pt x="1708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flip="none" rotWithShape="1">
                <a:gsLst>
                  <a:gs pos="10000">
                    <a:schemeClr val="bg1">
                      <a:alpha val="80000"/>
                    </a:scheme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964171" y="1059582"/>
              <a:ext cx="527709" cy="461665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95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创意描述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11960" y="2588824"/>
            <a:ext cx="630998" cy="630998"/>
            <a:chOff x="4219138" y="1290563"/>
            <a:chExt cx="630998" cy="630998"/>
          </a:xfrm>
        </p:grpSpPr>
        <p:sp>
          <p:nvSpPr>
            <p:cNvPr id="8" name="椭圆 7"/>
            <p:cNvSpPr/>
            <p:nvPr/>
          </p:nvSpPr>
          <p:spPr>
            <a:xfrm rot="20170909">
              <a:off x="4219138" y="1290563"/>
              <a:ext cx="630998" cy="63099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15"/>
            <p:cNvSpPr>
              <a:spLocks noChangeAspect="1" noEditPoints="1"/>
            </p:cNvSpPr>
            <p:nvPr/>
          </p:nvSpPr>
          <p:spPr bwMode="auto">
            <a:xfrm>
              <a:off x="4353676" y="1474283"/>
              <a:ext cx="361922" cy="263558"/>
            </a:xfrm>
            <a:custGeom>
              <a:avLst/>
              <a:gdLst>
                <a:gd name="T0" fmla="*/ 275 w 326"/>
                <a:gd name="T1" fmla="*/ 25 h 237"/>
                <a:gd name="T2" fmla="*/ 49 w 326"/>
                <a:gd name="T3" fmla="*/ 163 h 237"/>
                <a:gd name="T4" fmla="*/ 162 w 326"/>
                <a:gd name="T5" fmla="*/ 127 h 237"/>
                <a:gd name="T6" fmla="*/ 222 w 326"/>
                <a:gd name="T7" fmla="*/ 134 h 237"/>
                <a:gd name="T8" fmla="*/ 162 w 326"/>
                <a:gd name="T9" fmla="*/ 127 h 237"/>
                <a:gd name="T10" fmla="*/ 162 w 326"/>
                <a:gd name="T11" fmla="*/ 116 h 237"/>
                <a:gd name="T12" fmla="*/ 222 w 326"/>
                <a:gd name="T13" fmla="*/ 108 h 237"/>
                <a:gd name="T14" fmla="*/ 162 w 326"/>
                <a:gd name="T15" fmla="*/ 86 h 237"/>
                <a:gd name="T16" fmla="*/ 263 w 326"/>
                <a:gd name="T17" fmla="*/ 94 h 237"/>
                <a:gd name="T18" fmla="*/ 162 w 326"/>
                <a:gd name="T19" fmla="*/ 86 h 237"/>
                <a:gd name="T20" fmla="*/ 162 w 326"/>
                <a:gd name="T21" fmla="*/ 74 h 237"/>
                <a:gd name="T22" fmla="*/ 263 w 326"/>
                <a:gd name="T23" fmla="*/ 66 h 237"/>
                <a:gd name="T24" fmla="*/ 162 w 326"/>
                <a:gd name="T25" fmla="*/ 45 h 237"/>
                <a:gd name="T26" fmla="*/ 263 w 326"/>
                <a:gd name="T27" fmla="*/ 53 h 237"/>
                <a:gd name="T28" fmla="*/ 162 w 326"/>
                <a:gd name="T29" fmla="*/ 45 h 237"/>
                <a:gd name="T30" fmla="*/ 93 w 326"/>
                <a:gd name="T31" fmla="*/ 43 h 237"/>
                <a:gd name="T32" fmla="*/ 91 w 326"/>
                <a:gd name="T33" fmla="*/ 44 h 237"/>
                <a:gd name="T34" fmla="*/ 90 w 326"/>
                <a:gd name="T35" fmla="*/ 44 h 237"/>
                <a:gd name="T36" fmla="*/ 89 w 326"/>
                <a:gd name="T37" fmla="*/ 45 h 237"/>
                <a:gd name="T38" fmla="*/ 88 w 326"/>
                <a:gd name="T39" fmla="*/ 45 h 237"/>
                <a:gd name="T40" fmla="*/ 88 w 326"/>
                <a:gd name="T41" fmla="*/ 45 h 237"/>
                <a:gd name="T42" fmla="*/ 87 w 326"/>
                <a:gd name="T43" fmla="*/ 46 h 237"/>
                <a:gd name="T44" fmla="*/ 87 w 326"/>
                <a:gd name="T45" fmla="*/ 46 h 237"/>
                <a:gd name="T46" fmla="*/ 86 w 326"/>
                <a:gd name="T47" fmla="*/ 47 h 237"/>
                <a:gd name="T48" fmla="*/ 85 w 326"/>
                <a:gd name="T49" fmla="*/ 47 h 237"/>
                <a:gd name="T50" fmla="*/ 85 w 326"/>
                <a:gd name="T51" fmla="*/ 47 h 237"/>
                <a:gd name="T52" fmla="*/ 84 w 326"/>
                <a:gd name="T53" fmla="*/ 48 h 237"/>
                <a:gd name="T54" fmla="*/ 84 w 326"/>
                <a:gd name="T55" fmla="*/ 48 h 237"/>
                <a:gd name="T56" fmla="*/ 83 w 326"/>
                <a:gd name="T57" fmla="*/ 49 h 237"/>
                <a:gd name="T58" fmla="*/ 83 w 326"/>
                <a:gd name="T59" fmla="*/ 49 h 237"/>
                <a:gd name="T60" fmla="*/ 82 w 326"/>
                <a:gd name="T61" fmla="*/ 50 h 237"/>
                <a:gd name="T62" fmla="*/ 82 w 326"/>
                <a:gd name="T63" fmla="*/ 50 h 237"/>
                <a:gd name="T64" fmla="*/ 72 w 326"/>
                <a:gd name="T65" fmla="*/ 69 h 237"/>
                <a:gd name="T66" fmla="*/ 144 w 326"/>
                <a:gd name="T67" fmla="*/ 105 h 237"/>
                <a:gd name="T68" fmla="*/ 93 w 326"/>
                <a:gd name="T69" fmla="*/ 43 h 237"/>
                <a:gd name="T70" fmla="*/ 80 w 326"/>
                <a:gd name="T71" fmla="*/ 69 h 237"/>
                <a:gd name="T72" fmla="*/ 106 w 326"/>
                <a:gd name="T73" fmla="*/ 102 h 237"/>
                <a:gd name="T74" fmla="*/ 132 w 326"/>
                <a:gd name="T75" fmla="*/ 71 h 237"/>
                <a:gd name="T76" fmla="*/ 113 w 326"/>
                <a:gd name="T77" fmla="*/ 64 h 237"/>
                <a:gd name="T78" fmla="*/ 109 w 326"/>
                <a:gd name="T79" fmla="*/ 72 h 237"/>
                <a:gd name="T80" fmla="*/ 106 w 326"/>
                <a:gd name="T81" fmla="*/ 72 h 237"/>
                <a:gd name="T82" fmla="*/ 116 w 326"/>
                <a:gd name="T83" fmla="*/ 77 h 237"/>
                <a:gd name="T84" fmla="*/ 116 w 326"/>
                <a:gd name="T85" fmla="*/ 84 h 237"/>
                <a:gd name="T86" fmla="*/ 116 w 326"/>
                <a:gd name="T87" fmla="*/ 77 h 237"/>
                <a:gd name="T88" fmla="*/ 91 w 326"/>
                <a:gd name="T89" fmla="*/ 81 h 237"/>
                <a:gd name="T90" fmla="*/ 98 w 326"/>
                <a:gd name="T91" fmla="*/ 81 h 237"/>
                <a:gd name="T92" fmla="*/ 148 w 326"/>
                <a:gd name="T93" fmla="*/ 149 h 237"/>
                <a:gd name="T94" fmla="*/ 93 w 326"/>
                <a:gd name="T95" fmla="*/ 142 h 237"/>
                <a:gd name="T96" fmla="*/ 63 w 326"/>
                <a:gd name="T97" fmla="*/ 149 h 237"/>
                <a:gd name="T98" fmla="*/ 145 w 326"/>
                <a:gd name="T99" fmla="*/ 199 h 237"/>
                <a:gd name="T100" fmla="*/ 191 w 326"/>
                <a:gd name="T101" fmla="*/ 219 h 237"/>
                <a:gd name="T102" fmla="*/ 145 w 326"/>
                <a:gd name="T103" fmla="*/ 199 h 237"/>
                <a:gd name="T104" fmla="*/ 26 w 326"/>
                <a:gd name="T105" fmla="*/ 24 h 237"/>
                <a:gd name="T106" fmla="*/ 43 w 326"/>
                <a:gd name="T107" fmla="*/ 182 h 237"/>
                <a:gd name="T108" fmla="*/ 0 w 326"/>
                <a:gd name="T109" fmla="*/ 216 h 237"/>
                <a:gd name="T110" fmla="*/ 326 w 326"/>
                <a:gd name="T111" fmla="*/ 237 h 237"/>
                <a:gd name="T112" fmla="*/ 279 w 326"/>
                <a:gd name="T113" fmla="*/ 182 h 237"/>
                <a:gd name="T114" fmla="*/ 298 w 326"/>
                <a:gd name="T115" fmla="*/ 24 h 237"/>
                <a:gd name="T116" fmla="*/ 50 w 326"/>
                <a:gd name="T1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237">
                  <a:moveTo>
                    <a:pt x="49" y="25"/>
                  </a:moveTo>
                  <a:cubicBezTo>
                    <a:pt x="275" y="25"/>
                    <a:pt x="275" y="25"/>
                    <a:pt x="275" y="25"/>
                  </a:cubicBezTo>
                  <a:cubicBezTo>
                    <a:pt x="275" y="163"/>
                    <a:pt x="275" y="163"/>
                    <a:pt x="275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49" y="25"/>
                    <a:pt x="49" y="25"/>
                    <a:pt x="49" y="25"/>
                  </a:cubicBezTo>
                  <a:close/>
                  <a:moveTo>
                    <a:pt x="162" y="127"/>
                  </a:moveTo>
                  <a:cubicBezTo>
                    <a:pt x="162" y="134"/>
                    <a:pt x="162" y="134"/>
                    <a:pt x="16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27"/>
                    <a:pt x="222" y="127"/>
                    <a:pt x="222" y="127"/>
                  </a:cubicBezTo>
                  <a:cubicBezTo>
                    <a:pt x="162" y="127"/>
                    <a:pt x="162" y="127"/>
                    <a:pt x="162" y="127"/>
                  </a:cubicBezTo>
                  <a:close/>
                  <a:moveTo>
                    <a:pt x="162" y="108"/>
                  </a:moveTo>
                  <a:cubicBezTo>
                    <a:pt x="162" y="116"/>
                    <a:pt x="162" y="116"/>
                    <a:pt x="162" y="116"/>
                  </a:cubicBezTo>
                  <a:cubicBezTo>
                    <a:pt x="222" y="116"/>
                    <a:pt x="222" y="116"/>
                    <a:pt x="222" y="116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162" y="108"/>
                    <a:pt x="162" y="108"/>
                    <a:pt x="162" y="108"/>
                  </a:cubicBezTo>
                  <a:close/>
                  <a:moveTo>
                    <a:pt x="162" y="86"/>
                  </a:moveTo>
                  <a:cubicBezTo>
                    <a:pt x="162" y="94"/>
                    <a:pt x="162" y="94"/>
                    <a:pt x="162" y="94"/>
                  </a:cubicBezTo>
                  <a:cubicBezTo>
                    <a:pt x="263" y="94"/>
                    <a:pt x="263" y="94"/>
                    <a:pt x="263" y="94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162" y="86"/>
                    <a:pt x="162" y="86"/>
                    <a:pt x="162" y="86"/>
                  </a:cubicBezTo>
                  <a:close/>
                  <a:moveTo>
                    <a:pt x="162" y="66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263" y="74"/>
                    <a:pt x="263" y="74"/>
                    <a:pt x="263" y="74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162" y="66"/>
                    <a:pt x="162" y="66"/>
                    <a:pt x="162" y="66"/>
                  </a:cubicBezTo>
                  <a:close/>
                  <a:moveTo>
                    <a:pt x="162" y="45"/>
                  </a:moveTo>
                  <a:cubicBezTo>
                    <a:pt x="162" y="53"/>
                    <a:pt x="162" y="53"/>
                    <a:pt x="162" y="53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63" y="45"/>
                    <a:pt x="263" y="45"/>
                    <a:pt x="263" y="45"/>
                  </a:cubicBezTo>
                  <a:cubicBezTo>
                    <a:pt x="162" y="45"/>
                    <a:pt x="162" y="45"/>
                    <a:pt x="162" y="45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2" y="43"/>
                    <a:pt x="91" y="43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0" y="44"/>
                    <a:pt x="90" y="44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0" y="44"/>
                    <a:pt x="89" y="45"/>
                    <a:pt x="89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6"/>
                    <a:pt x="87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6"/>
                    <a:pt x="86" y="46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8"/>
                    <a:pt x="85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7" y="55"/>
                    <a:pt x="73" y="62"/>
                    <a:pt x="72" y="69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81"/>
                    <a:pt x="82" y="98"/>
                    <a:pt x="66" y="105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51" y="82"/>
                    <a:pt x="142" y="39"/>
                    <a:pt x="106" y="40"/>
                  </a:cubicBezTo>
                  <a:cubicBezTo>
                    <a:pt x="101" y="40"/>
                    <a:pt x="97" y="41"/>
                    <a:pt x="93" y="43"/>
                  </a:cubicBezTo>
                  <a:close/>
                  <a:moveTo>
                    <a:pt x="80" y="71"/>
                  </a:moveTo>
                  <a:cubicBezTo>
                    <a:pt x="80" y="71"/>
                    <a:pt x="80" y="70"/>
                    <a:pt x="80" y="69"/>
                  </a:cubicBezTo>
                  <a:cubicBezTo>
                    <a:pt x="80" y="71"/>
                    <a:pt x="79" y="73"/>
                    <a:pt x="79" y="75"/>
                  </a:cubicBezTo>
                  <a:cubicBezTo>
                    <a:pt x="79" y="90"/>
                    <a:pt x="91" y="102"/>
                    <a:pt x="106" y="102"/>
                  </a:cubicBezTo>
                  <a:cubicBezTo>
                    <a:pt x="120" y="102"/>
                    <a:pt x="132" y="90"/>
                    <a:pt x="132" y="75"/>
                  </a:cubicBezTo>
                  <a:cubicBezTo>
                    <a:pt x="132" y="74"/>
                    <a:pt x="132" y="72"/>
                    <a:pt x="132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80" y="71"/>
                    <a:pt x="80" y="71"/>
                    <a:pt x="80" y="71"/>
                  </a:cubicBezTo>
                  <a:close/>
                  <a:moveTo>
                    <a:pt x="116" y="77"/>
                  </a:moveTo>
                  <a:cubicBezTo>
                    <a:pt x="114" y="77"/>
                    <a:pt x="112" y="79"/>
                    <a:pt x="112" y="81"/>
                  </a:cubicBezTo>
                  <a:cubicBezTo>
                    <a:pt x="112" y="83"/>
                    <a:pt x="114" y="84"/>
                    <a:pt x="116" y="84"/>
                  </a:cubicBezTo>
                  <a:cubicBezTo>
                    <a:pt x="118" y="84"/>
                    <a:pt x="120" y="83"/>
                    <a:pt x="120" y="81"/>
                  </a:cubicBezTo>
                  <a:cubicBezTo>
                    <a:pt x="120" y="79"/>
                    <a:pt x="118" y="77"/>
                    <a:pt x="116" y="77"/>
                  </a:cubicBezTo>
                  <a:close/>
                  <a:moveTo>
                    <a:pt x="95" y="77"/>
                  </a:moveTo>
                  <a:cubicBezTo>
                    <a:pt x="93" y="77"/>
                    <a:pt x="91" y="79"/>
                    <a:pt x="91" y="81"/>
                  </a:cubicBezTo>
                  <a:cubicBezTo>
                    <a:pt x="91" y="83"/>
                    <a:pt x="93" y="84"/>
                    <a:pt x="95" y="84"/>
                  </a:cubicBezTo>
                  <a:cubicBezTo>
                    <a:pt x="97" y="84"/>
                    <a:pt x="98" y="83"/>
                    <a:pt x="98" y="81"/>
                  </a:cubicBezTo>
                  <a:cubicBezTo>
                    <a:pt x="98" y="79"/>
                    <a:pt x="97" y="77"/>
                    <a:pt x="95" y="77"/>
                  </a:cubicBezTo>
                  <a:close/>
                  <a:moveTo>
                    <a:pt x="148" y="149"/>
                  </a:moveTo>
                  <a:cubicBezTo>
                    <a:pt x="147" y="129"/>
                    <a:pt x="135" y="112"/>
                    <a:pt x="118" y="107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3" y="106"/>
                    <a:pt x="93" y="106"/>
                    <a:pt x="93" y="106"/>
                  </a:cubicBezTo>
                  <a:cubicBezTo>
                    <a:pt x="76" y="112"/>
                    <a:pt x="64" y="129"/>
                    <a:pt x="63" y="149"/>
                  </a:cubicBezTo>
                  <a:cubicBezTo>
                    <a:pt x="148" y="149"/>
                    <a:pt x="148" y="149"/>
                    <a:pt x="148" y="149"/>
                  </a:cubicBezTo>
                  <a:close/>
                  <a:moveTo>
                    <a:pt x="145" y="199"/>
                  </a:moveTo>
                  <a:cubicBezTo>
                    <a:pt x="179" y="199"/>
                    <a:pt x="179" y="199"/>
                    <a:pt x="179" y="199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34" y="219"/>
                    <a:pt x="134" y="219"/>
                    <a:pt x="134" y="219"/>
                  </a:cubicBezTo>
                  <a:cubicBezTo>
                    <a:pt x="145" y="199"/>
                    <a:pt x="145" y="199"/>
                    <a:pt x="145" y="199"/>
                  </a:cubicBezTo>
                  <a:close/>
                  <a:moveTo>
                    <a:pt x="50" y="0"/>
                  </a:moveTo>
                  <a:cubicBezTo>
                    <a:pt x="37" y="0"/>
                    <a:pt x="26" y="11"/>
                    <a:pt x="26" y="24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6" y="170"/>
                    <a:pt x="33" y="179"/>
                    <a:pt x="43" y="182"/>
                  </a:cubicBezTo>
                  <a:cubicBezTo>
                    <a:pt x="43" y="182"/>
                    <a:pt x="43" y="182"/>
                    <a:pt x="43" y="18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326" y="237"/>
                    <a:pt x="326" y="237"/>
                    <a:pt x="326" y="237"/>
                  </a:cubicBezTo>
                  <a:cubicBezTo>
                    <a:pt x="326" y="216"/>
                    <a:pt x="326" y="216"/>
                    <a:pt x="326" y="216"/>
                  </a:cubicBezTo>
                  <a:cubicBezTo>
                    <a:pt x="279" y="182"/>
                    <a:pt x="279" y="182"/>
                    <a:pt x="279" y="182"/>
                  </a:cubicBezTo>
                  <a:cubicBezTo>
                    <a:pt x="290" y="180"/>
                    <a:pt x="298" y="170"/>
                    <a:pt x="298" y="159"/>
                  </a:cubicBezTo>
                  <a:cubicBezTo>
                    <a:pt x="298" y="24"/>
                    <a:pt x="298" y="24"/>
                    <a:pt x="298" y="24"/>
                  </a:cubicBezTo>
                  <a:cubicBezTo>
                    <a:pt x="298" y="11"/>
                    <a:pt x="287" y="0"/>
                    <a:pt x="274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35011" y="1728766"/>
            <a:ext cx="2385522" cy="2377774"/>
            <a:chOff x="-528654" y="1728767"/>
            <a:chExt cx="2385522" cy="2377774"/>
          </a:xfrm>
        </p:grpSpPr>
        <p:grpSp>
          <p:nvGrpSpPr>
            <p:cNvPr id="11" name="组合 10"/>
            <p:cNvGrpSpPr/>
            <p:nvPr/>
          </p:nvGrpSpPr>
          <p:grpSpPr>
            <a:xfrm rot="2700000">
              <a:off x="-528653" y="1728766"/>
              <a:ext cx="2376264" cy="2376265"/>
              <a:chOff x="6336196" y="1009196"/>
              <a:chExt cx="2376264" cy="237626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矩形 28"/>
              <p:cNvSpPr/>
              <p:nvPr/>
            </p:nvSpPr>
            <p:spPr>
              <a:xfrm>
                <a:off x="6336196" y="1009196"/>
                <a:ext cx="2376264" cy="909519"/>
              </a:xfrm>
              <a:custGeom>
                <a:avLst/>
                <a:gdLst/>
                <a:ahLst/>
                <a:cxnLst/>
                <a:rect l="l" t="t" r="r" b="b"/>
                <a:pathLst>
                  <a:path w="2376264" h="909519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478604"/>
                    </a:lnTo>
                    <a:lnTo>
                      <a:pt x="0" y="90951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8"/>
              <p:cNvSpPr/>
              <p:nvPr/>
            </p:nvSpPr>
            <p:spPr>
              <a:xfrm rot="5400000">
                <a:off x="7069568" y="1742569"/>
                <a:ext cx="2376264" cy="909519"/>
              </a:xfrm>
              <a:custGeom>
                <a:avLst/>
                <a:gdLst/>
                <a:ahLst/>
                <a:cxnLst/>
                <a:rect l="l" t="t" r="r" b="b"/>
                <a:pathLst>
                  <a:path w="2376264" h="909519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478604"/>
                    </a:lnTo>
                    <a:lnTo>
                      <a:pt x="0" y="90951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28"/>
              <p:cNvSpPr/>
              <p:nvPr/>
            </p:nvSpPr>
            <p:spPr>
              <a:xfrm rot="10800000">
                <a:off x="6336196" y="2475942"/>
                <a:ext cx="2376264" cy="909519"/>
              </a:xfrm>
              <a:custGeom>
                <a:avLst/>
                <a:gdLst/>
                <a:ahLst/>
                <a:cxnLst/>
                <a:rect l="l" t="t" r="r" b="b"/>
                <a:pathLst>
                  <a:path w="2376264" h="909519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478604"/>
                    </a:lnTo>
                    <a:lnTo>
                      <a:pt x="0" y="90951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28"/>
              <p:cNvSpPr/>
              <p:nvPr/>
            </p:nvSpPr>
            <p:spPr>
              <a:xfrm rot="16200000">
                <a:off x="6004442" y="2131982"/>
                <a:ext cx="1573033" cy="909519"/>
              </a:xfrm>
              <a:custGeom>
                <a:avLst/>
                <a:gdLst/>
                <a:ahLst/>
                <a:cxnLst/>
                <a:rect l="l" t="t" r="r" b="b"/>
                <a:pathLst>
                  <a:path w="1567916" h="909519">
                    <a:moveTo>
                      <a:pt x="1567916" y="625191"/>
                    </a:moveTo>
                    <a:lnTo>
                      <a:pt x="0" y="909519"/>
                    </a:lnTo>
                    <a:lnTo>
                      <a:pt x="0" y="0"/>
                    </a:lnTo>
                    <a:lnTo>
                      <a:pt x="1454543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28"/>
            <p:cNvSpPr/>
            <p:nvPr/>
          </p:nvSpPr>
          <p:spPr>
            <a:xfrm rot="18900000">
              <a:off x="-523670" y="1730277"/>
              <a:ext cx="2380538" cy="2376264"/>
            </a:xfrm>
            <a:custGeom>
              <a:avLst/>
              <a:gdLst/>
              <a:ahLst/>
              <a:cxnLst/>
              <a:rect l="l" t="t" r="r" b="b"/>
              <a:pathLst>
                <a:path w="2376265" h="2376264">
                  <a:moveTo>
                    <a:pt x="2376265" y="0"/>
                  </a:moveTo>
                  <a:lnTo>
                    <a:pt x="2376265" y="372782"/>
                  </a:lnTo>
                  <a:cubicBezTo>
                    <a:pt x="1821234" y="149689"/>
                    <a:pt x="1162567" y="263121"/>
                    <a:pt x="712844" y="712843"/>
                  </a:cubicBezTo>
                  <a:cubicBezTo>
                    <a:pt x="686016" y="739672"/>
                    <a:pt x="660384" y="767244"/>
                    <a:pt x="637179" y="796557"/>
                  </a:cubicBezTo>
                  <a:lnTo>
                    <a:pt x="623501" y="799029"/>
                  </a:lnTo>
                  <a:lnTo>
                    <a:pt x="625413" y="809573"/>
                  </a:lnTo>
                  <a:cubicBezTo>
                    <a:pt x="249067" y="1252985"/>
                    <a:pt x="165070" y="1859543"/>
                    <a:pt x="372783" y="2376264"/>
                  </a:cubicBezTo>
                  <a:lnTo>
                    <a:pt x="0" y="2376264"/>
                  </a:lnTo>
                  <a:lnTo>
                    <a:pt x="0" y="0"/>
                  </a:lnTo>
                  <a:lnTo>
                    <a:pt x="478604" y="0"/>
                  </a:lnTo>
                  <a:lnTo>
                    <a:pt x="478605" y="3"/>
                  </a:lnTo>
                  <a:lnTo>
                    <a:pt x="1466747" y="3"/>
                  </a:lnTo>
                  <a:lnTo>
                    <a:pt x="1466746" y="0"/>
                  </a:lnTo>
                  <a:close/>
                </a:path>
              </a:pathLst>
            </a:cu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4276323" y="1565135"/>
            <a:ext cx="46679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rPr>
              <a:t>01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2771800" y="1740201"/>
            <a:ext cx="957417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70423" y="1516630"/>
            <a:ext cx="2462509" cy="259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1.</a:t>
            </a: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良好的数学模型</a:t>
            </a:r>
            <a:endParaRPr lang="en-US" altLang="zh-CN" sz="1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27330" y="2686064"/>
            <a:ext cx="50366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rPr>
              <a:t>02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2771800" y="3320362"/>
            <a:ext cx="393365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239453" y="3795886"/>
            <a:ext cx="513282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rPr>
              <a:t>03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270767" y="4155926"/>
            <a:ext cx="957417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492834" y="2673683"/>
            <a:ext cx="50366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rPr>
              <a:t>04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5834819" y="2398324"/>
            <a:ext cx="393365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71D50FBB-5C91-4067-BD2E-68B2FF14F757}"/>
              </a:ext>
            </a:extLst>
          </p:cNvPr>
          <p:cNvSpPr/>
          <p:nvPr/>
        </p:nvSpPr>
        <p:spPr>
          <a:xfrm>
            <a:off x="244177" y="3300467"/>
            <a:ext cx="2462509" cy="259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2.</a:t>
            </a: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优秀的开发工具</a:t>
            </a:r>
            <a:endParaRPr lang="en-US" altLang="zh-CN" sz="1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F48A694-442C-4CA7-AB53-0A9BF35C32EB}"/>
              </a:ext>
            </a:extLst>
          </p:cNvPr>
          <p:cNvSpPr/>
          <p:nvPr/>
        </p:nvSpPr>
        <p:spPr>
          <a:xfrm>
            <a:off x="6372200" y="2114161"/>
            <a:ext cx="2462509" cy="259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3.</a:t>
            </a: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遗传算法的改进</a:t>
            </a:r>
            <a:endParaRPr lang="en-US" altLang="zh-CN" sz="1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44A8A26-E802-4857-80C9-49008FAC776E}"/>
              </a:ext>
            </a:extLst>
          </p:cNvPr>
          <p:cNvSpPr/>
          <p:nvPr/>
        </p:nvSpPr>
        <p:spPr>
          <a:xfrm>
            <a:off x="6444208" y="3875176"/>
            <a:ext cx="2462509" cy="259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4.</a:t>
            </a: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用户友好</a:t>
            </a:r>
            <a:endParaRPr lang="en-US" altLang="zh-CN" sz="1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D084725-7559-4EA2-A3B0-C56A85486D06}"/>
              </a:ext>
            </a:extLst>
          </p:cNvPr>
          <p:cNvSpPr txBox="1"/>
          <p:nvPr/>
        </p:nvSpPr>
        <p:spPr>
          <a:xfrm>
            <a:off x="323528" y="2026800"/>
            <a:ext cx="2312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我们团队根据实际情况，做了很多工作来进行调研，为了保证数学模型的适用性。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CBB6EE3-96E7-437E-A93B-A682ADED01AE}"/>
              </a:ext>
            </a:extLst>
          </p:cNvPr>
          <p:cNvSpPr txBox="1"/>
          <p:nvPr/>
        </p:nvSpPr>
        <p:spPr>
          <a:xfrm>
            <a:off x="443639" y="3697854"/>
            <a:ext cx="2312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本项目的开发使用了</a:t>
            </a:r>
            <a:r>
              <a:rPr lang="en-US" altLang="zh-CN" sz="1400" dirty="0"/>
              <a:t>Visual Studio 2017</a:t>
            </a:r>
            <a:r>
              <a:rPr lang="zh-CN" altLang="en-US" sz="1400" dirty="0"/>
              <a:t>这一款优秀的编译器来完成项目的开发，使用了</a:t>
            </a:r>
            <a:r>
              <a:rPr lang="en-US" altLang="zh-CN" sz="1400" dirty="0"/>
              <a:t>Qt</a:t>
            </a:r>
            <a:r>
              <a:rPr lang="zh-CN" altLang="en-US" sz="1400" dirty="0"/>
              <a:t>这款良好的</a:t>
            </a:r>
            <a:r>
              <a:rPr lang="en-US" altLang="zh-CN" sz="1400" dirty="0"/>
              <a:t>GUI</a:t>
            </a:r>
            <a:r>
              <a:rPr lang="zh-CN" altLang="en-US" sz="1400" dirty="0"/>
              <a:t>开发软件。使用</a:t>
            </a:r>
            <a:r>
              <a:rPr lang="en-US" altLang="zh-CN" sz="1400" dirty="0"/>
              <a:t>C/C++</a:t>
            </a:r>
            <a:r>
              <a:rPr lang="zh-CN" altLang="en-US" sz="1400" dirty="0"/>
              <a:t>语言，提高运行速率。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315A72B-A37E-4CAE-85B6-9BCCEE52C235}"/>
              </a:ext>
            </a:extLst>
          </p:cNvPr>
          <p:cNvSpPr txBox="1"/>
          <p:nvPr/>
        </p:nvSpPr>
        <p:spPr>
          <a:xfrm>
            <a:off x="6354217" y="778657"/>
            <a:ext cx="23124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本项目的计算模块算法为遗传算法，为了遗传算法避免陷入局部最优解的情况，本项目采用了较为新颖的自适应改进算子。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60E158D-1B7B-4438-BAB9-556CB3F2F96F}"/>
              </a:ext>
            </a:extLst>
          </p:cNvPr>
          <p:cNvSpPr txBox="1"/>
          <p:nvPr/>
        </p:nvSpPr>
        <p:spPr>
          <a:xfrm>
            <a:off x="6372200" y="4158057"/>
            <a:ext cx="231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本项目的</a:t>
            </a:r>
            <a:r>
              <a:rPr lang="en-US" altLang="zh-CN" sz="1400" dirty="0"/>
              <a:t>GUI</a:t>
            </a:r>
            <a:r>
              <a:rPr lang="zh-CN" altLang="en-US" sz="1400" dirty="0"/>
              <a:t>简单易操作，人机交互性良好</a:t>
            </a: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D419792B-8E43-44C8-B248-490CA9602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9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2" dur="2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7" dur="2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9" dur="2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grpId="0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82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3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1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2" fill="hold" grpId="0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94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95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3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2" fill="hold" grpId="0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112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113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17" grpId="0"/>
          <p:bldP spid="17" grpId="1"/>
          <p:bldP spid="19" grpId="0" animBg="1"/>
          <p:bldP spid="20" grpId="0"/>
          <p:bldP spid="20" grpId="1"/>
          <p:bldP spid="23" grpId="0"/>
          <p:bldP spid="23" grpId="1"/>
          <p:bldP spid="26" grpId="0"/>
          <p:bldP spid="26" grpId="1"/>
          <p:bldP spid="75" grpId="0" animBg="1"/>
          <p:bldP spid="76" grpId="0" animBg="1"/>
          <p:bldP spid="77" grpId="0" animBg="1"/>
          <p:bldP spid="78" grpId="0"/>
          <p:bldP spid="79" grpId="0"/>
          <p:bldP spid="80" grpId="0"/>
          <p:bldP spid="8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2" dur="2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7" dur="2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9" dur="2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1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3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17" grpId="0"/>
          <p:bldP spid="17" grpId="1"/>
          <p:bldP spid="19" grpId="0" animBg="1"/>
          <p:bldP spid="20" grpId="0"/>
          <p:bldP spid="20" grpId="1"/>
          <p:bldP spid="23" grpId="0"/>
          <p:bldP spid="23" grpId="1"/>
          <p:bldP spid="26" grpId="0"/>
          <p:bldP spid="26" grpId="1"/>
          <p:bldP spid="75" grpId="0" animBg="1"/>
          <p:bldP spid="76" grpId="0" animBg="1"/>
          <p:bldP spid="77" grpId="0" animBg="1"/>
          <p:bldP spid="78" grpId="0"/>
          <p:bldP spid="79" grpId="0"/>
          <p:bldP spid="80" grpId="0"/>
          <p:bldP spid="81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创意描述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59832" y="1491630"/>
            <a:ext cx="2916323" cy="2916323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125864" y="1557769"/>
            <a:ext cx="2783847" cy="2783844"/>
            <a:chOff x="3047429" y="1323744"/>
            <a:chExt cx="2783847" cy="27838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椭圆 11"/>
            <p:cNvSpPr/>
            <p:nvPr/>
          </p:nvSpPr>
          <p:spPr>
            <a:xfrm rot="2700000">
              <a:off x="3862480" y="1323962"/>
              <a:ext cx="1153402" cy="1152965"/>
            </a:xfrm>
            <a:custGeom>
              <a:avLst/>
              <a:gdLst/>
              <a:ahLst/>
              <a:cxnLst/>
              <a:rect l="l" t="t" r="r" b="b"/>
              <a:pathLst>
                <a:path w="1153402" h="1152965">
                  <a:moveTo>
                    <a:pt x="746531" y="0"/>
                  </a:moveTo>
                  <a:cubicBezTo>
                    <a:pt x="779296" y="194851"/>
                    <a:pt x="949063" y="342875"/>
                    <a:pt x="1153402" y="342875"/>
                  </a:cubicBezTo>
                  <a:lnTo>
                    <a:pt x="1153402" y="1152965"/>
                  </a:lnTo>
                  <a:lnTo>
                    <a:pt x="343312" y="1152965"/>
                  </a:lnTo>
                  <a:cubicBezTo>
                    <a:pt x="343312" y="948474"/>
                    <a:pt x="195069" y="778607"/>
                    <a:pt x="0" y="746050"/>
                  </a:cubicBezTo>
                  <a:cubicBezTo>
                    <a:pt x="121924" y="397390"/>
                    <a:pt x="397695" y="121245"/>
                    <a:pt x="74653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11"/>
            <p:cNvSpPr/>
            <p:nvPr/>
          </p:nvSpPr>
          <p:spPr>
            <a:xfrm rot="2700000" flipH="1">
              <a:off x="4678356" y="2138826"/>
              <a:ext cx="1152437" cy="1153402"/>
            </a:xfrm>
            <a:custGeom>
              <a:avLst/>
              <a:gdLst/>
              <a:ahLst/>
              <a:cxnLst/>
              <a:rect l="l" t="t" r="r" b="b"/>
              <a:pathLst>
                <a:path w="1152437" h="1153402">
                  <a:moveTo>
                    <a:pt x="745522" y="0"/>
                  </a:moveTo>
                  <a:cubicBezTo>
                    <a:pt x="397295" y="121773"/>
                    <a:pt x="121402" y="397011"/>
                    <a:pt x="0" y="745261"/>
                  </a:cubicBezTo>
                  <a:cubicBezTo>
                    <a:pt x="201063" y="772062"/>
                    <a:pt x="355477" y="944700"/>
                    <a:pt x="355477" y="1153402"/>
                  </a:cubicBezTo>
                  <a:lnTo>
                    <a:pt x="1152437" y="1153402"/>
                  </a:lnTo>
                  <a:lnTo>
                    <a:pt x="1152437" y="343312"/>
                  </a:lnTo>
                  <a:cubicBezTo>
                    <a:pt x="947947" y="343312"/>
                    <a:pt x="778080" y="195069"/>
                    <a:pt x="74552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1"/>
            <p:cNvSpPr/>
            <p:nvPr/>
          </p:nvSpPr>
          <p:spPr>
            <a:xfrm rot="2700000" flipV="1">
              <a:off x="3047211" y="2139230"/>
              <a:ext cx="1153402" cy="1152966"/>
            </a:xfrm>
            <a:custGeom>
              <a:avLst/>
              <a:gdLst/>
              <a:ahLst/>
              <a:cxnLst/>
              <a:rect l="l" t="t" r="r" b="b"/>
              <a:pathLst>
                <a:path w="1153402" h="1152966">
                  <a:moveTo>
                    <a:pt x="343312" y="1152966"/>
                  </a:moveTo>
                  <a:lnTo>
                    <a:pt x="1153402" y="1152966"/>
                  </a:lnTo>
                  <a:lnTo>
                    <a:pt x="1153402" y="342876"/>
                  </a:lnTo>
                  <a:cubicBezTo>
                    <a:pt x="949063" y="342876"/>
                    <a:pt x="779296" y="194851"/>
                    <a:pt x="746532" y="0"/>
                  </a:cubicBezTo>
                  <a:cubicBezTo>
                    <a:pt x="397696" y="121245"/>
                    <a:pt x="121924" y="397391"/>
                    <a:pt x="0" y="746051"/>
                  </a:cubicBezTo>
                  <a:cubicBezTo>
                    <a:pt x="195069" y="778608"/>
                    <a:pt x="343312" y="948475"/>
                    <a:pt x="343312" y="115296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2700000" flipH="1" flipV="1">
              <a:off x="3862864" y="2954647"/>
              <a:ext cx="1152934" cy="1152947"/>
            </a:xfrm>
            <a:custGeom>
              <a:avLst/>
              <a:gdLst/>
              <a:ahLst/>
              <a:cxnLst/>
              <a:rect l="l" t="t" r="r" b="b"/>
              <a:pathLst>
                <a:path w="1152934" h="1152947">
                  <a:moveTo>
                    <a:pt x="1152934" y="1152947"/>
                  </a:moveTo>
                  <a:lnTo>
                    <a:pt x="355974" y="1152947"/>
                  </a:lnTo>
                  <a:lnTo>
                    <a:pt x="355974" y="1152946"/>
                  </a:lnTo>
                  <a:cubicBezTo>
                    <a:pt x="355974" y="944071"/>
                    <a:pt x="201306" y="771320"/>
                    <a:pt x="0" y="744754"/>
                  </a:cubicBezTo>
                  <a:cubicBezTo>
                    <a:pt x="122138" y="396697"/>
                    <a:pt x="397654" y="121079"/>
                    <a:pt x="746064" y="0"/>
                  </a:cubicBezTo>
                  <a:cubicBezTo>
                    <a:pt x="778837" y="194842"/>
                    <a:pt x="948600" y="342857"/>
                    <a:pt x="1152933" y="342857"/>
                  </a:cubicBezTo>
                  <a:cubicBezTo>
                    <a:pt x="1152934" y="342857"/>
                    <a:pt x="1152934" y="342857"/>
                    <a:pt x="1152934" y="34285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标题层"/>
          <p:cNvSpPr txBox="1"/>
          <p:nvPr/>
        </p:nvSpPr>
        <p:spPr bwMode="auto">
          <a:xfrm>
            <a:off x="3393654" y="1872859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4" name="标题层"/>
          <p:cNvSpPr txBox="1"/>
          <p:nvPr/>
        </p:nvSpPr>
        <p:spPr bwMode="auto">
          <a:xfrm>
            <a:off x="5024150" y="1872859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771800" y="2169929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5641868" y="2169929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925C678-F906-47FB-AC15-F806357587B3}"/>
              </a:ext>
            </a:extLst>
          </p:cNvPr>
          <p:cNvSpPr/>
          <p:nvPr/>
        </p:nvSpPr>
        <p:spPr>
          <a:xfrm>
            <a:off x="270423" y="1516630"/>
            <a:ext cx="2462509" cy="259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5.</a:t>
            </a: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站在用户立场上考虑</a:t>
            </a:r>
            <a:endParaRPr lang="en-US" altLang="zh-CN" sz="1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D9EF569-93BA-428C-8D99-A9D15FF85373}"/>
              </a:ext>
            </a:extLst>
          </p:cNvPr>
          <p:cNvSpPr/>
          <p:nvPr/>
        </p:nvSpPr>
        <p:spPr>
          <a:xfrm>
            <a:off x="6303055" y="1516630"/>
            <a:ext cx="2462509" cy="259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6.</a:t>
            </a:r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支持地图的载入与修改</a:t>
            </a:r>
            <a:endParaRPr lang="en-US" altLang="zh-CN" sz="1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59503E3-AC4E-4BAA-95D6-245A8C21D5D9}"/>
              </a:ext>
            </a:extLst>
          </p:cNvPr>
          <p:cNvSpPr txBox="1"/>
          <p:nvPr/>
        </p:nvSpPr>
        <p:spPr>
          <a:xfrm>
            <a:off x="271013" y="2111650"/>
            <a:ext cx="2312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本项目设置了权重选择功能，可以使方案更加适合用户的需求。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37CCB65-FA85-4390-A361-2CF7AC0FC1CF}"/>
              </a:ext>
            </a:extLst>
          </p:cNvPr>
          <p:cNvSpPr txBox="1"/>
          <p:nvPr/>
        </p:nvSpPr>
        <p:spPr>
          <a:xfrm>
            <a:off x="6452549" y="2134313"/>
            <a:ext cx="23124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本项目支持地图载入与修改，不需要操作人每次繁琐的输入地图信息。遇到相近的配送网络信息可以直接修改。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5314FD1-DBEA-4D06-AD97-6C0BA8E5D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2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0" dur="2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2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7" grpId="0" animBg="1"/>
          <p:bldP spid="13" grpId="0"/>
          <p:bldP spid="13" grpId="1"/>
          <p:bldP spid="14" grpId="0"/>
          <p:bldP spid="14" grpId="1"/>
          <p:bldP spid="25" grpId="0" animBg="1"/>
          <p:bldP spid="26" grpId="0" animBg="1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0" dur="2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2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7" grpId="0" animBg="1"/>
          <p:bldP spid="13" grpId="0"/>
          <p:bldP spid="13" grpId="1"/>
          <p:bldP spid="14" grpId="0"/>
          <p:bldP spid="14" grpId="1"/>
          <p:bldP spid="25" grpId="0" animBg="1"/>
          <p:bldP spid="26" grpId="0" animBg="1"/>
          <p:bldP spid="27" grpId="0"/>
          <p:bldP spid="28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60" y="699542"/>
            <a:ext cx="3240360" cy="3765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93473"/>
            <a:ext cx="408765" cy="28163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96" y="1036991"/>
            <a:ext cx="408022" cy="76526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364088" y="2571750"/>
            <a:ext cx="2644676" cy="432811"/>
            <a:chOff x="3419872" y="1083692"/>
            <a:chExt cx="2788692" cy="432811"/>
          </a:xfrm>
        </p:grpSpPr>
        <p:sp>
          <p:nvSpPr>
            <p:cNvPr id="9" name="矩形 8"/>
            <p:cNvSpPr/>
            <p:nvPr/>
          </p:nvSpPr>
          <p:spPr>
            <a:xfrm>
              <a:off x="3419872" y="1083692"/>
              <a:ext cx="2788692" cy="43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42818" y="1126527"/>
              <a:ext cx="1054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功能展示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96396" y="2518521"/>
            <a:ext cx="883716" cy="533175"/>
            <a:chOff x="2752180" y="1030463"/>
            <a:chExt cx="883716" cy="533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17" name="组合 16"/>
            <p:cNvGrpSpPr/>
            <p:nvPr/>
          </p:nvGrpSpPr>
          <p:grpSpPr>
            <a:xfrm>
              <a:off x="2752180" y="1030463"/>
              <a:ext cx="883716" cy="533175"/>
              <a:chOff x="2608164" y="958455"/>
              <a:chExt cx="883716" cy="5331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08164" y="958455"/>
                <a:ext cx="883716" cy="533175"/>
                <a:chOff x="2896196" y="771549"/>
                <a:chExt cx="1123553" cy="677877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2947678" y="771549"/>
                  <a:ext cx="1071222" cy="611201"/>
                </a:xfrm>
                <a:prstGeom prst="rect">
                  <a:avLst/>
                </a:prstGeom>
                <a:gradFill flip="none" rotWithShape="1">
                  <a:gsLst>
                    <a:gs pos="2083">
                      <a:schemeClr val="tx2"/>
                    </a:gs>
                    <a:gs pos="100000">
                      <a:schemeClr val="bg2"/>
                    </a:gs>
                  </a:gsLst>
                  <a:lin ang="7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矩形 3"/>
                <p:cNvSpPr/>
                <p:nvPr/>
              </p:nvSpPr>
              <p:spPr>
                <a:xfrm>
                  <a:off x="2896196" y="773931"/>
                  <a:ext cx="56246" cy="675495"/>
                </a:xfrm>
                <a:custGeom>
                  <a:avLst/>
                  <a:gdLst>
                    <a:gd name="connsiteX0" fmla="*/ 0 w 103870"/>
                    <a:gd name="connsiteY0" fmla="*/ 0 h 611201"/>
                    <a:gd name="connsiteX1" fmla="*/ 103870 w 103870"/>
                    <a:gd name="connsiteY1" fmla="*/ 0 h 611201"/>
                    <a:gd name="connsiteX2" fmla="*/ 103870 w 103870"/>
                    <a:gd name="connsiteY2" fmla="*/ 611201 h 611201"/>
                    <a:gd name="connsiteX3" fmla="*/ 0 w 103870"/>
                    <a:gd name="connsiteY3" fmla="*/ 611201 h 611201"/>
                    <a:gd name="connsiteX4" fmla="*/ 0 w 103870"/>
                    <a:gd name="connsiteY4" fmla="*/ 0 h 611201"/>
                    <a:gd name="connsiteX0" fmla="*/ 0 w 103870"/>
                    <a:gd name="connsiteY0" fmla="*/ 0 h 665970"/>
                    <a:gd name="connsiteX1" fmla="*/ 103870 w 103870"/>
                    <a:gd name="connsiteY1" fmla="*/ 0 h 665970"/>
                    <a:gd name="connsiteX2" fmla="*/ 103870 w 103870"/>
                    <a:gd name="connsiteY2" fmla="*/ 611201 h 665970"/>
                    <a:gd name="connsiteX3" fmla="*/ 50006 w 103870"/>
                    <a:gd name="connsiteY3" fmla="*/ 665970 h 665970"/>
                    <a:gd name="connsiteX4" fmla="*/ 0 w 103870"/>
                    <a:gd name="connsiteY4" fmla="*/ 0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58627"/>
                    <a:gd name="connsiteY0" fmla="*/ 64294 h 665970"/>
                    <a:gd name="connsiteX1" fmla="*/ 58627 w 58627"/>
                    <a:gd name="connsiteY1" fmla="*/ 0 h 665970"/>
                    <a:gd name="connsiteX2" fmla="*/ 58627 w 58627"/>
                    <a:gd name="connsiteY2" fmla="*/ 611201 h 665970"/>
                    <a:gd name="connsiteX3" fmla="*/ 4763 w 58627"/>
                    <a:gd name="connsiteY3" fmla="*/ 665970 h 665970"/>
                    <a:gd name="connsiteX4" fmla="*/ 0 w 58627"/>
                    <a:gd name="connsiteY4" fmla="*/ 64294 h 665970"/>
                    <a:gd name="connsiteX0" fmla="*/ 0 w 56245"/>
                    <a:gd name="connsiteY0" fmla="*/ 64294 h 665970"/>
                    <a:gd name="connsiteX1" fmla="*/ 56245 w 56245"/>
                    <a:gd name="connsiteY1" fmla="*/ 0 h 665970"/>
                    <a:gd name="connsiteX2" fmla="*/ 56245 w 56245"/>
                    <a:gd name="connsiteY2" fmla="*/ 611201 h 665970"/>
                    <a:gd name="connsiteX3" fmla="*/ 2381 w 56245"/>
                    <a:gd name="connsiteY3" fmla="*/ 665970 h 665970"/>
                    <a:gd name="connsiteX4" fmla="*/ 0 w 56245"/>
                    <a:gd name="connsiteY4" fmla="*/ 64294 h 665970"/>
                    <a:gd name="connsiteX0" fmla="*/ 2875 w 54358"/>
                    <a:gd name="connsiteY0" fmla="*/ 64294 h 665970"/>
                    <a:gd name="connsiteX1" fmla="*/ 54358 w 54358"/>
                    <a:gd name="connsiteY1" fmla="*/ 0 h 665970"/>
                    <a:gd name="connsiteX2" fmla="*/ 54358 w 54358"/>
                    <a:gd name="connsiteY2" fmla="*/ 611201 h 665970"/>
                    <a:gd name="connsiteX3" fmla="*/ 494 w 54358"/>
                    <a:gd name="connsiteY3" fmla="*/ 665970 h 665970"/>
                    <a:gd name="connsiteX4" fmla="*/ 2875 w 54358"/>
                    <a:gd name="connsiteY4" fmla="*/ 64294 h 665970"/>
                    <a:gd name="connsiteX0" fmla="*/ 0 w 56246"/>
                    <a:gd name="connsiteY0" fmla="*/ 61913 h 665970"/>
                    <a:gd name="connsiteX1" fmla="*/ 56246 w 56246"/>
                    <a:gd name="connsiteY1" fmla="*/ 0 h 665970"/>
                    <a:gd name="connsiteX2" fmla="*/ 56246 w 56246"/>
                    <a:gd name="connsiteY2" fmla="*/ 611201 h 665970"/>
                    <a:gd name="connsiteX3" fmla="*/ 2382 w 56246"/>
                    <a:gd name="connsiteY3" fmla="*/ 665970 h 665970"/>
                    <a:gd name="connsiteX4" fmla="*/ 0 w 56246"/>
                    <a:gd name="connsiteY4" fmla="*/ 61913 h 665970"/>
                    <a:gd name="connsiteX0" fmla="*/ 0 w 56246"/>
                    <a:gd name="connsiteY0" fmla="*/ 61913 h 675495"/>
                    <a:gd name="connsiteX1" fmla="*/ 56246 w 56246"/>
                    <a:gd name="connsiteY1" fmla="*/ 0 h 675495"/>
                    <a:gd name="connsiteX2" fmla="*/ 56246 w 56246"/>
                    <a:gd name="connsiteY2" fmla="*/ 611201 h 675495"/>
                    <a:gd name="connsiteX3" fmla="*/ 2382 w 56246"/>
                    <a:gd name="connsiteY3" fmla="*/ 675495 h 675495"/>
                    <a:gd name="connsiteX4" fmla="*/ 0 w 56246"/>
                    <a:gd name="connsiteY4" fmla="*/ 61913 h 67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46" h="675495">
                      <a:moveTo>
                        <a:pt x="0" y="61913"/>
                      </a:moveTo>
                      <a:lnTo>
                        <a:pt x="56246" y="0"/>
                      </a:lnTo>
                      <a:lnTo>
                        <a:pt x="56246" y="611201"/>
                      </a:lnTo>
                      <a:lnTo>
                        <a:pt x="2382" y="675495"/>
                      </a:lnTo>
                      <a:cubicBezTo>
                        <a:pt x="1" y="474936"/>
                        <a:pt x="2381" y="262472"/>
                        <a:pt x="0" y="61913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tx2"/>
                    </a:gs>
                    <a:gs pos="58000">
                      <a:schemeClr val="bg2"/>
                    </a:gs>
                  </a:gsLst>
                  <a:lin ang="105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"/>
                <p:cNvSpPr/>
                <p:nvPr/>
              </p:nvSpPr>
              <p:spPr>
                <a:xfrm>
                  <a:off x="2900053" y="1376694"/>
                  <a:ext cx="1119696" cy="69690"/>
                </a:xfrm>
                <a:custGeom>
                  <a:avLst/>
                  <a:gdLst>
                    <a:gd name="connsiteX0" fmla="*/ 0 w 1043494"/>
                    <a:gd name="connsiteY0" fmla="*/ 0 h 108880"/>
                    <a:gd name="connsiteX1" fmla="*/ 1043494 w 1043494"/>
                    <a:gd name="connsiteY1" fmla="*/ 0 h 108880"/>
                    <a:gd name="connsiteX2" fmla="*/ 1043494 w 1043494"/>
                    <a:gd name="connsiteY2" fmla="*/ 108880 h 108880"/>
                    <a:gd name="connsiteX3" fmla="*/ 0 w 1043494"/>
                    <a:gd name="connsiteY3" fmla="*/ 108880 h 108880"/>
                    <a:gd name="connsiteX4" fmla="*/ 0 w 1043494"/>
                    <a:gd name="connsiteY4" fmla="*/ 0 h 108880"/>
                    <a:gd name="connsiteX0" fmla="*/ 52388 w 1095882"/>
                    <a:gd name="connsiteY0" fmla="*/ 0 h 108880"/>
                    <a:gd name="connsiteX1" fmla="*/ 1095882 w 1095882"/>
                    <a:gd name="connsiteY1" fmla="*/ 0 h 108880"/>
                    <a:gd name="connsiteX2" fmla="*/ 1095882 w 1095882"/>
                    <a:gd name="connsiteY2" fmla="*/ 108880 h 108880"/>
                    <a:gd name="connsiteX3" fmla="*/ 0 w 1095882"/>
                    <a:gd name="connsiteY3" fmla="*/ 63636 h 108880"/>
                    <a:gd name="connsiteX4" fmla="*/ 52388 w 1095882"/>
                    <a:gd name="connsiteY4" fmla="*/ 0 h 108880"/>
                    <a:gd name="connsiteX0" fmla="*/ 52388 w 1095882"/>
                    <a:gd name="connsiteY0" fmla="*/ 0 h 63636"/>
                    <a:gd name="connsiteX1" fmla="*/ 1095882 w 1095882"/>
                    <a:gd name="connsiteY1" fmla="*/ 0 h 63636"/>
                    <a:gd name="connsiteX2" fmla="*/ 1076832 w 1095882"/>
                    <a:gd name="connsiteY2" fmla="*/ 63636 h 63636"/>
                    <a:gd name="connsiteX3" fmla="*/ 0 w 1095882"/>
                    <a:gd name="connsiteY3" fmla="*/ 63636 h 63636"/>
                    <a:gd name="connsiteX4" fmla="*/ 52388 w 1095882"/>
                    <a:gd name="connsiteY4" fmla="*/ 0 h 63636"/>
                    <a:gd name="connsiteX0" fmla="*/ 52388 w 1119695"/>
                    <a:gd name="connsiteY0" fmla="*/ 2381 h 66017"/>
                    <a:gd name="connsiteX1" fmla="*/ 1119695 w 1119695"/>
                    <a:gd name="connsiteY1" fmla="*/ 0 h 66017"/>
                    <a:gd name="connsiteX2" fmla="*/ 1076832 w 1119695"/>
                    <a:gd name="connsiteY2" fmla="*/ 66017 h 66017"/>
                    <a:gd name="connsiteX3" fmla="*/ 0 w 1119695"/>
                    <a:gd name="connsiteY3" fmla="*/ 66017 h 66017"/>
                    <a:gd name="connsiteX4" fmla="*/ 52388 w 1119695"/>
                    <a:gd name="connsiteY4" fmla="*/ 2381 h 66017"/>
                    <a:gd name="connsiteX0" fmla="*/ 52388 w 1119695"/>
                    <a:gd name="connsiteY0" fmla="*/ 0 h 69690"/>
                    <a:gd name="connsiteX1" fmla="*/ 1119695 w 1119695"/>
                    <a:gd name="connsiteY1" fmla="*/ 3673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367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1578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0614"/>
                    <a:gd name="connsiteY0" fmla="*/ 5408 h 75098"/>
                    <a:gd name="connsiteX1" fmla="*/ 1110614 w 1110614"/>
                    <a:gd name="connsiteY1" fmla="*/ 0 h 75098"/>
                    <a:gd name="connsiteX2" fmla="*/ 1076832 w 1110614"/>
                    <a:gd name="connsiteY2" fmla="*/ 75098 h 75098"/>
                    <a:gd name="connsiteX3" fmla="*/ 0 w 1110614"/>
                    <a:gd name="connsiteY3" fmla="*/ 75098 h 75098"/>
                    <a:gd name="connsiteX4" fmla="*/ 52388 w 1110614"/>
                    <a:gd name="connsiteY4" fmla="*/ 5408 h 75098"/>
                    <a:gd name="connsiteX0" fmla="*/ 52388 w 1110614"/>
                    <a:gd name="connsiteY0" fmla="*/ 0 h 69690"/>
                    <a:gd name="connsiteX1" fmla="*/ 1110614 w 1110614"/>
                    <a:gd name="connsiteY1" fmla="*/ 648 h 69690"/>
                    <a:gd name="connsiteX2" fmla="*/ 1076832 w 1110614"/>
                    <a:gd name="connsiteY2" fmla="*/ 69690 h 69690"/>
                    <a:gd name="connsiteX3" fmla="*/ 0 w 1110614"/>
                    <a:gd name="connsiteY3" fmla="*/ 69690 h 69690"/>
                    <a:gd name="connsiteX4" fmla="*/ 52388 w 1110614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648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28778"/>
                    <a:gd name="connsiteY0" fmla="*/ 0 h 69690"/>
                    <a:gd name="connsiteX1" fmla="*/ 1128778 w 1128778"/>
                    <a:gd name="connsiteY1" fmla="*/ 648 h 69690"/>
                    <a:gd name="connsiteX2" fmla="*/ 1076832 w 1128778"/>
                    <a:gd name="connsiteY2" fmla="*/ 69690 h 69690"/>
                    <a:gd name="connsiteX3" fmla="*/ 0 w 1128778"/>
                    <a:gd name="connsiteY3" fmla="*/ 69690 h 69690"/>
                    <a:gd name="connsiteX4" fmla="*/ 52388 w 1128778"/>
                    <a:gd name="connsiteY4" fmla="*/ 0 h 69690"/>
                    <a:gd name="connsiteX0" fmla="*/ 52388 w 1119695"/>
                    <a:gd name="connsiteY0" fmla="*/ 0 h 69690"/>
                    <a:gd name="connsiteX1" fmla="*/ 1119695 w 1119695"/>
                    <a:gd name="connsiteY1" fmla="*/ 648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695" h="69690">
                      <a:moveTo>
                        <a:pt x="52388" y="0"/>
                      </a:moveTo>
                      <a:lnTo>
                        <a:pt x="1119695" y="648"/>
                      </a:lnTo>
                      <a:lnTo>
                        <a:pt x="1076832" y="69690"/>
                      </a:lnTo>
                      <a:lnTo>
                        <a:pt x="0" y="69690"/>
                      </a:lnTo>
                      <a:lnTo>
                        <a:pt x="5238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tx2"/>
                    </a:gs>
                    <a:gs pos="16000">
                      <a:schemeClr val="bg2"/>
                    </a:gs>
                  </a:gsLst>
                  <a:lin ang="7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矩形 13"/>
                <p:cNvSpPr/>
                <p:nvPr/>
              </p:nvSpPr>
              <p:spPr>
                <a:xfrm>
                  <a:off x="2952443" y="773932"/>
                  <a:ext cx="1066457" cy="6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22" h="611201">
                      <a:moveTo>
                        <a:pt x="1071222" y="526454"/>
                      </a:moveTo>
                      <a:lnTo>
                        <a:pt x="1071222" y="611201"/>
                      </a:lnTo>
                      <a:lnTo>
                        <a:pt x="1057381" y="611201"/>
                      </a:lnTo>
                      <a:cubicBezTo>
                        <a:pt x="1066626" y="583846"/>
                        <a:pt x="1071222" y="555467"/>
                        <a:pt x="1071222" y="526454"/>
                      </a:cubicBezTo>
                      <a:close/>
                      <a:moveTo>
                        <a:pt x="0" y="0"/>
                      </a:moveTo>
                      <a:lnTo>
                        <a:pt x="1071222" y="0"/>
                      </a:lnTo>
                      <a:lnTo>
                        <a:pt x="1071222" y="526430"/>
                      </a:lnTo>
                      <a:cubicBezTo>
                        <a:pt x="1071212" y="275459"/>
                        <a:pt x="727375" y="72008"/>
                        <a:pt x="303232" y="72008"/>
                      </a:cubicBezTo>
                      <a:cubicBezTo>
                        <a:pt x="195513" y="72008"/>
                        <a:pt x="92973" y="85131"/>
                        <a:pt x="0" y="109099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bg1">
                        <a:alpha val="3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7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2743225" y="1431529"/>
                <a:ext cx="720000" cy="720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6" y="14"/>
                  </a:cxn>
                  <a:cxn ang="0">
                    <a:pos x="2" y="30"/>
                  </a:cxn>
                  <a:cxn ang="0">
                    <a:pos x="0" y="4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82"/>
                  </a:cxn>
                  <a:cxn ang="0">
                    <a:pos x="4" y="102"/>
                  </a:cxn>
                  <a:cxn ang="0">
                    <a:pos x="10" y="122"/>
                  </a:cxn>
                  <a:cxn ang="0">
                    <a:pos x="18" y="142"/>
                  </a:cxn>
                  <a:cxn ang="0">
                    <a:pos x="28" y="162"/>
                  </a:cxn>
                  <a:cxn ang="0">
                    <a:pos x="38" y="180"/>
                  </a:cxn>
                  <a:cxn ang="0">
                    <a:pos x="52" y="198"/>
                  </a:cxn>
                  <a:cxn ang="0">
                    <a:pos x="68" y="216"/>
                  </a:cxn>
                  <a:cxn ang="0">
                    <a:pos x="84" y="234"/>
                  </a:cxn>
                  <a:cxn ang="0">
                    <a:pos x="104" y="252"/>
                  </a:cxn>
                  <a:cxn ang="0">
                    <a:pos x="124" y="268"/>
                  </a:cxn>
                  <a:cxn ang="0">
                    <a:pos x="146" y="284"/>
                  </a:cxn>
                  <a:cxn ang="0">
                    <a:pos x="170" y="300"/>
                  </a:cxn>
                  <a:cxn ang="0">
                    <a:pos x="196" y="316"/>
                  </a:cxn>
                  <a:cxn ang="0">
                    <a:pos x="224" y="330"/>
                  </a:cxn>
                  <a:cxn ang="0">
                    <a:pos x="252" y="344"/>
                  </a:cxn>
                  <a:cxn ang="0">
                    <a:pos x="312" y="370"/>
                  </a:cxn>
                  <a:cxn ang="0">
                    <a:pos x="378" y="392"/>
                  </a:cxn>
                  <a:cxn ang="0">
                    <a:pos x="450" y="412"/>
                  </a:cxn>
                  <a:cxn ang="0">
                    <a:pos x="524" y="430"/>
                  </a:cxn>
                  <a:cxn ang="0">
                    <a:pos x="604" y="444"/>
                  </a:cxn>
                  <a:cxn ang="0">
                    <a:pos x="686" y="452"/>
                  </a:cxn>
                  <a:cxn ang="0">
                    <a:pos x="772" y="458"/>
                  </a:cxn>
                  <a:cxn ang="0">
                    <a:pos x="860" y="462"/>
                  </a:cxn>
                  <a:cxn ang="0">
                    <a:pos x="860" y="462"/>
                  </a:cxn>
                  <a:cxn ang="0">
                    <a:pos x="948" y="458"/>
                  </a:cxn>
                  <a:cxn ang="0">
                    <a:pos x="1032" y="452"/>
                  </a:cxn>
                  <a:cxn ang="0">
                    <a:pos x="1116" y="444"/>
                  </a:cxn>
                  <a:cxn ang="0">
                    <a:pos x="1194" y="430"/>
                  </a:cxn>
                  <a:cxn ang="0">
                    <a:pos x="1270" y="412"/>
                  </a:cxn>
                  <a:cxn ang="0">
                    <a:pos x="1340" y="392"/>
                  </a:cxn>
                  <a:cxn ang="0">
                    <a:pos x="1406" y="370"/>
                  </a:cxn>
                  <a:cxn ang="0">
                    <a:pos x="1468" y="344"/>
                  </a:cxn>
                  <a:cxn ang="0">
                    <a:pos x="1496" y="330"/>
                  </a:cxn>
                  <a:cxn ang="0">
                    <a:pos x="1522" y="316"/>
                  </a:cxn>
                  <a:cxn ang="0">
                    <a:pos x="1548" y="300"/>
                  </a:cxn>
                  <a:cxn ang="0">
                    <a:pos x="1572" y="284"/>
                  </a:cxn>
                  <a:cxn ang="0">
                    <a:pos x="1594" y="268"/>
                  </a:cxn>
                  <a:cxn ang="0">
                    <a:pos x="1616" y="252"/>
                  </a:cxn>
                  <a:cxn ang="0">
                    <a:pos x="1634" y="234"/>
                  </a:cxn>
                  <a:cxn ang="0">
                    <a:pos x="1652" y="216"/>
                  </a:cxn>
                  <a:cxn ang="0">
                    <a:pos x="1666" y="198"/>
                  </a:cxn>
                  <a:cxn ang="0">
                    <a:pos x="1680" y="180"/>
                  </a:cxn>
                  <a:cxn ang="0">
                    <a:pos x="1692" y="162"/>
                  </a:cxn>
                  <a:cxn ang="0">
                    <a:pos x="1702" y="142"/>
                  </a:cxn>
                  <a:cxn ang="0">
                    <a:pos x="1710" y="122"/>
                  </a:cxn>
                  <a:cxn ang="0">
                    <a:pos x="1714" y="102"/>
                  </a:cxn>
                  <a:cxn ang="0">
                    <a:pos x="1718" y="82"/>
                  </a:cxn>
                  <a:cxn ang="0">
                    <a:pos x="1718" y="62"/>
                  </a:cxn>
                  <a:cxn ang="0">
                    <a:pos x="1718" y="62"/>
                  </a:cxn>
                  <a:cxn ang="0">
                    <a:pos x="1718" y="46"/>
                  </a:cxn>
                  <a:cxn ang="0">
                    <a:pos x="1716" y="30"/>
                  </a:cxn>
                  <a:cxn ang="0">
                    <a:pos x="1714" y="14"/>
                  </a:cxn>
                  <a:cxn ang="0">
                    <a:pos x="1708" y="0"/>
                  </a:cxn>
                  <a:cxn ang="0">
                    <a:pos x="10" y="0"/>
                  </a:cxn>
                </a:cxnLst>
                <a:rect l="0" t="0" r="r" b="b"/>
                <a:pathLst>
                  <a:path w="1718" h="462">
                    <a:moveTo>
                      <a:pt x="10" y="0"/>
                    </a:moveTo>
                    <a:lnTo>
                      <a:pt x="10" y="0"/>
                    </a:lnTo>
                    <a:lnTo>
                      <a:pt x="6" y="14"/>
                    </a:lnTo>
                    <a:lnTo>
                      <a:pt x="2" y="30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82"/>
                    </a:lnTo>
                    <a:lnTo>
                      <a:pt x="4" y="102"/>
                    </a:lnTo>
                    <a:lnTo>
                      <a:pt x="10" y="122"/>
                    </a:lnTo>
                    <a:lnTo>
                      <a:pt x="18" y="142"/>
                    </a:lnTo>
                    <a:lnTo>
                      <a:pt x="28" y="162"/>
                    </a:lnTo>
                    <a:lnTo>
                      <a:pt x="38" y="180"/>
                    </a:lnTo>
                    <a:lnTo>
                      <a:pt x="52" y="198"/>
                    </a:lnTo>
                    <a:lnTo>
                      <a:pt x="68" y="216"/>
                    </a:lnTo>
                    <a:lnTo>
                      <a:pt x="84" y="234"/>
                    </a:lnTo>
                    <a:lnTo>
                      <a:pt x="104" y="252"/>
                    </a:lnTo>
                    <a:lnTo>
                      <a:pt x="124" y="268"/>
                    </a:lnTo>
                    <a:lnTo>
                      <a:pt x="146" y="284"/>
                    </a:lnTo>
                    <a:lnTo>
                      <a:pt x="170" y="300"/>
                    </a:lnTo>
                    <a:lnTo>
                      <a:pt x="196" y="316"/>
                    </a:lnTo>
                    <a:lnTo>
                      <a:pt x="224" y="330"/>
                    </a:lnTo>
                    <a:lnTo>
                      <a:pt x="252" y="344"/>
                    </a:lnTo>
                    <a:lnTo>
                      <a:pt x="312" y="370"/>
                    </a:lnTo>
                    <a:lnTo>
                      <a:pt x="378" y="392"/>
                    </a:lnTo>
                    <a:lnTo>
                      <a:pt x="450" y="412"/>
                    </a:lnTo>
                    <a:lnTo>
                      <a:pt x="524" y="430"/>
                    </a:lnTo>
                    <a:lnTo>
                      <a:pt x="604" y="444"/>
                    </a:lnTo>
                    <a:lnTo>
                      <a:pt x="686" y="452"/>
                    </a:lnTo>
                    <a:lnTo>
                      <a:pt x="772" y="458"/>
                    </a:lnTo>
                    <a:lnTo>
                      <a:pt x="860" y="462"/>
                    </a:lnTo>
                    <a:lnTo>
                      <a:pt x="860" y="462"/>
                    </a:lnTo>
                    <a:lnTo>
                      <a:pt x="948" y="458"/>
                    </a:lnTo>
                    <a:lnTo>
                      <a:pt x="1032" y="452"/>
                    </a:lnTo>
                    <a:lnTo>
                      <a:pt x="1116" y="444"/>
                    </a:lnTo>
                    <a:lnTo>
                      <a:pt x="1194" y="430"/>
                    </a:lnTo>
                    <a:lnTo>
                      <a:pt x="1270" y="412"/>
                    </a:lnTo>
                    <a:lnTo>
                      <a:pt x="1340" y="392"/>
                    </a:lnTo>
                    <a:lnTo>
                      <a:pt x="1406" y="370"/>
                    </a:lnTo>
                    <a:lnTo>
                      <a:pt x="1468" y="344"/>
                    </a:lnTo>
                    <a:lnTo>
                      <a:pt x="1496" y="330"/>
                    </a:lnTo>
                    <a:lnTo>
                      <a:pt x="1522" y="316"/>
                    </a:lnTo>
                    <a:lnTo>
                      <a:pt x="1548" y="300"/>
                    </a:lnTo>
                    <a:lnTo>
                      <a:pt x="1572" y="284"/>
                    </a:lnTo>
                    <a:lnTo>
                      <a:pt x="1594" y="268"/>
                    </a:lnTo>
                    <a:lnTo>
                      <a:pt x="1616" y="252"/>
                    </a:lnTo>
                    <a:lnTo>
                      <a:pt x="1634" y="234"/>
                    </a:lnTo>
                    <a:lnTo>
                      <a:pt x="1652" y="216"/>
                    </a:lnTo>
                    <a:lnTo>
                      <a:pt x="1666" y="198"/>
                    </a:lnTo>
                    <a:lnTo>
                      <a:pt x="1680" y="180"/>
                    </a:lnTo>
                    <a:lnTo>
                      <a:pt x="1692" y="162"/>
                    </a:lnTo>
                    <a:lnTo>
                      <a:pt x="1702" y="142"/>
                    </a:lnTo>
                    <a:lnTo>
                      <a:pt x="1710" y="122"/>
                    </a:lnTo>
                    <a:lnTo>
                      <a:pt x="1714" y="102"/>
                    </a:lnTo>
                    <a:lnTo>
                      <a:pt x="1718" y="82"/>
                    </a:lnTo>
                    <a:lnTo>
                      <a:pt x="1718" y="62"/>
                    </a:lnTo>
                    <a:lnTo>
                      <a:pt x="1718" y="62"/>
                    </a:lnTo>
                    <a:lnTo>
                      <a:pt x="1718" y="46"/>
                    </a:lnTo>
                    <a:lnTo>
                      <a:pt x="1716" y="30"/>
                    </a:lnTo>
                    <a:lnTo>
                      <a:pt x="1714" y="14"/>
                    </a:lnTo>
                    <a:lnTo>
                      <a:pt x="1708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flip="none" rotWithShape="1">
                <a:gsLst>
                  <a:gs pos="10000">
                    <a:schemeClr val="bg1">
                      <a:alpha val="80000"/>
                    </a:scheme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964171" y="1059582"/>
              <a:ext cx="527709" cy="461665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04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3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7D9505E7-ABD9-49A2-8231-00D10DB967F0}"/>
              </a:ext>
            </a:extLst>
          </p:cNvPr>
          <p:cNvSpPr/>
          <p:nvPr/>
        </p:nvSpPr>
        <p:spPr>
          <a:xfrm>
            <a:off x="179512" y="123479"/>
            <a:ext cx="8541949" cy="47165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dist="2794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5E61ACB-D0F4-4F66-81B5-AE3098BB7B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87" y="201490"/>
            <a:ext cx="4024561" cy="306034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A26E897-132E-4B6A-BCDE-547CA2502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043586"/>
              </p:ext>
            </p:extLst>
          </p:nvPr>
        </p:nvGraphicFramePr>
        <p:xfrm>
          <a:off x="1816506" y="3535533"/>
          <a:ext cx="5267960" cy="960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8785">
                  <a:extLst>
                    <a:ext uri="{9D8B030D-6E8A-4147-A177-3AD203B41FA5}">
                      <a16:colId xmlns:a16="http://schemas.microsoft.com/office/drawing/2014/main" val="4035452575"/>
                    </a:ext>
                  </a:extLst>
                </a:gridCol>
                <a:gridCol w="462280">
                  <a:extLst>
                    <a:ext uri="{9D8B030D-6E8A-4147-A177-3AD203B41FA5}">
                      <a16:colId xmlns:a16="http://schemas.microsoft.com/office/drawing/2014/main" val="714332913"/>
                    </a:ext>
                  </a:extLst>
                </a:gridCol>
                <a:gridCol w="441960">
                  <a:extLst>
                    <a:ext uri="{9D8B030D-6E8A-4147-A177-3AD203B41FA5}">
                      <a16:colId xmlns:a16="http://schemas.microsoft.com/office/drawing/2014/main" val="2177329841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1420473909"/>
                    </a:ext>
                  </a:extLst>
                </a:gridCol>
                <a:gridCol w="442595">
                  <a:extLst>
                    <a:ext uri="{9D8B030D-6E8A-4147-A177-3AD203B41FA5}">
                      <a16:colId xmlns:a16="http://schemas.microsoft.com/office/drawing/2014/main" val="1809527122"/>
                    </a:ext>
                  </a:extLst>
                </a:gridCol>
                <a:gridCol w="443865">
                  <a:extLst>
                    <a:ext uri="{9D8B030D-6E8A-4147-A177-3AD203B41FA5}">
                      <a16:colId xmlns:a16="http://schemas.microsoft.com/office/drawing/2014/main" val="3601012471"/>
                    </a:ext>
                  </a:extLst>
                </a:gridCol>
                <a:gridCol w="440690">
                  <a:extLst>
                    <a:ext uri="{9D8B030D-6E8A-4147-A177-3AD203B41FA5}">
                      <a16:colId xmlns:a16="http://schemas.microsoft.com/office/drawing/2014/main" val="1833158322"/>
                    </a:ext>
                  </a:extLst>
                </a:gridCol>
                <a:gridCol w="440055">
                  <a:extLst>
                    <a:ext uri="{9D8B030D-6E8A-4147-A177-3AD203B41FA5}">
                      <a16:colId xmlns:a16="http://schemas.microsoft.com/office/drawing/2014/main" val="969394216"/>
                    </a:ext>
                  </a:extLst>
                </a:gridCol>
                <a:gridCol w="443865">
                  <a:extLst>
                    <a:ext uri="{9D8B030D-6E8A-4147-A177-3AD203B41FA5}">
                      <a16:colId xmlns:a16="http://schemas.microsoft.com/office/drawing/2014/main" val="3747897320"/>
                    </a:ext>
                  </a:extLst>
                </a:gridCol>
                <a:gridCol w="443865">
                  <a:extLst>
                    <a:ext uri="{9D8B030D-6E8A-4147-A177-3AD203B41FA5}">
                      <a16:colId xmlns:a16="http://schemas.microsoft.com/office/drawing/2014/main" val="1937623640"/>
                    </a:ext>
                  </a:extLst>
                </a:gridCol>
                <a:gridCol w="432435">
                  <a:extLst>
                    <a:ext uri="{9D8B030D-6E8A-4147-A177-3AD203B41FA5}">
                      <a16:colId xmlns:a16="http://schemas.microsoft.com/office/drawing/2014/main" val="222919151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69932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配送点名称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</a:t>
                      </a:r>
                      <a:r>
                        <a:rPr lang="zh-CN" sz="1050" kern="100">
                          <a:effectLst/>
                        </a:rPr>
                        <a:t>（配送中心）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D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0040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配送量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2.8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1.2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4004584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B0CC9D94-B770-48C5-B551-75E631F5A9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6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7D9505E7-ABD9-49A2-8231-00D10DB967F0}"/>
              </a:ext>
            </a:extLst>
          </p:cNvPr>
          <p:cNvSpPr/>
          <p:nvPr/>
        </p:nvSpPr>
        <p:spPr>
          <a:xfrm>
            <a:off x="179512" y="231491"/>
            <a:ext cx="8784975" cy="46085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dist="2794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5E61ACB-D0F4-4F66-81B5-AE3098BB7B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14" y="1131590"/>
            <a:ext cx="4024561" cy="306034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F4EB5BF-476E-480A-BEDB-D4D192D08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811176"/>
              </p:ext>
            </p:extLst>
          </p:nvPr>
        </p:nvGraphicFramePr>
        <p:xfrm>
          <a:off x="694586" y="1437624"/>
          <a:ext cx="4024561" cy="2448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6437">
                  <a:extLst>
                    <a:ext uri="{9D8B030D-6E8A-4147-A177-3AD203B41FA5}">
                      <a16:colId xmlns:a16="http://schemas.microsoft.com/office/drawing/2014/main" val="2854740403"/>
                    </a:ext>
                  </a:extLst>
                </a:gridCol>
                <a:gridCol w="2018124">
                  <a:extLst>
                    <a:ext uri="{9D8B030D-6E8A-4147-A177-3AD203B41FA5}">
                      <a16:colId xmlns:a16="http://schemas.microsoft.com/office/drawing/2014/main" val="16599023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车辆种类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28686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车辆成本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r>
                        <a:rPr lang="zh-CN" sz="1050" kern="100">
                          <a:effectLst/>
                        </a:rPr>
                        <a:t>、</a:t>
                      </a:r>
                      <a:r>
                        <a:rPr lang="en-US" sz="1050" kern="100">
                          <a:effectLst/>
                        </a:rPr>
                        <a:t>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138618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车辆数量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r>
                        <a:rPr lang="zh-CN" sz="1050" kern="100">
                          <a:effectLst/>
                        </a:rPr>
                        <a:t>、</a:t>
                      </a: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394445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车辆载重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r>
                        <a:rPr lang="zh-CN" sz="1050" kern="100">
                          <a:effectLst/>
                        </a:rPr>
                        <a:t>、</a:t>
                      </a: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61327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最大里程数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92863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车辆速度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838909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最大行驶时间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592564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单次卸货时间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3706853"/>
                  </a:ext>
                </a:extLst>
              </a:tr>
            </a:tbl>
          </a:graphicData>
        </a:graphic>
      </p:graphicFrame>
      <p:pic>
        <p:nvPicPr>
          <p:cNvPr id="36" name="图片 35">
            <a:extLst>
              <a:ext uri="{FF2B5EF4-FFF2-40B4-BE49-F238E27FC236}">
                <a16:creationId xmlns:a16="http://schemas.microsoft.com/office/drawing/2014/main" id="{D1D851DA-FA3C-457A-9712-9084C6B94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5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72456" y="1400298"/>
            <a:ext cx="4176464" cy="938362"/>
            <a:chOff x="3707904" y="1549051"/>
            <a:chExt cx="4176464" cy="938362"/>
          </a:xfrm>
        </p:grpSpPr>
        <p:grpSp>
          <p:nvGrpSpPr>
            <p:cNvPr id="10" name="组合 9"/>
            <p:cNvGrpSpPr/>
            <p:nvPr/>
          </p:nvGrpSpPr>
          <p:grpSpPr>
            <a:xfrm>
              <a:off x="3707904" y="1549051"/>
              <a:ext cx="4176464" cy="938362"/>
              <a:chOff x="2123728" y="1563638"/>
              <a:chExt cx="4176464" cy="938362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123728" y="1741320"/>
                <a:ext cx="4176464" cy="582997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2378914" y="1563638"/>
                <a:ext cx="945174" cy="938362"/>
              </a:xfrm>
              <a:custGeom>
                <a:avLst/>
                <a:gdLst>
                  <a:gd name="T0" fmla="*/ 117 w 200"/>
                  <a:gd name="T1" fmla="*/ 7 h 199"/>
                  <a:gd name="T2" fmla="*/ 193 w 200"/>
                  <a:gd name="T3" fmla="*/ 83 h 199"/>
                  <a:gd name="T4" fmla="*/ 195 w 200"/>
                  <a:gd name="T5" fmla="*/ 85 h 199"/>
                  <a:gd name="T6" fmla="*/ 199 w 200"/>
                  <a:gd name="T7" fmla="*/ 94 h 199"/>
                  <a:gd name="T8" fmla="*/ 199 w 200"/>
                  <a:gd name="T9" fmla="*/ 96 h 199"/>
                  <a:gd name="T10" fmla="*/ 198 w 200"/>
                  <a:gd name="T11" fmla="*/ 108 h 199"/>
                  <a:gd name="T12" fmla="*/ 197 w 200"/>
                  <a:gd name="T13" fmla="*/ 110 h 199"/>
                  <a:gd name="T14" fmla="*/ 192 w 200"/>
                  <a:gd name="T15" fmla="*/ 117 h 199"/>
                  <a:gd name="T16" fmla="*/ 116 w 200"/>
                  <a:gd name="T17" fmla="*/ 193 h 199"/>
                  <a:gd name="T18" fmla="*/ 114 w 200"/>
                  <a:gd name="T19" fmla="*/ 194 h 199"/>
                  <a:gd name="T20" fmla="*/ 106 w 200"/>
                  <a:gd name="T21" fmla="*/ 198 h 199"/>
                  <a:gd name="T22" fmla="*/ 103 w 200"/>
                  <a:gd name="T23" fmla="*/ 199 h 199"/>
                  <a:gd name="T24" fmla="*/ 92 w 200"/>
                  <a:gd name="T25" fmla="*/ 198 h 199"/>
                  <a:gd name="T26" fmla="*/ 90 w 200"/>
                  <a:gd name="T27" fmla="*/ 197 h 199"/>
                  <a:gd name="T28" fmla="*/ 83 w 200"/>
                  <a:gd name="T29" fmla="*/ 192 h 199"/>
                  <a:gd name="T30" fmla="*/ 7 w 200"/>
                  <a:gd name="T31" fmla="*/ 116 h 199"/>
                  <a:gd name="T32" fmla="*/ 5 w 200"/>
                  <a:gd name="T33" fmla="*/ 114 h 199"/>
                  <a:gd name="T34" fmla="*/ 1 w 200"/>
                  <a:gd name="T35" fmla="*/ 105 h 199"/>
                  <a:gd name="T36" fmla="*/ 1 w 200"/>
                  <a:gd name="T37" fmla="*/ 103 h 199"/>
                  <a:gd name="T38" fmla="*/ 2 w 200"/>
                  <a:gd name="T39" fmla="*/ 91 h 199"/>
                  <a:gd name="T40" fmla="*/ 3 w 200"/>
                  <a:gd name="T41" fmla="*/ 89 h 199"/>
                  <a:gd name="T42" fmla="*/ 7 w 200"/>
                  <a:gd name="T43" fmla="*/ 82 h 199"/>
                  <a:gd name="T44" fmla="*/ 83 w 200"/>
                  <a:gd name="T45" fmla="*/ 6 h 199"/>
                  <a:gd name="T46" fmla="*/ 85 w 200"/>
                  <a:gd name="T47" fmla="*/ 5 h 199"/>
                  <a:gd name="T48" fmla="*/ 94 w 200"/>
                  <a:gd name="T49" fmla="*/ 1 h 199"/>
                  <a:gd name="T50" fmla="*/ 96 w 200"/>
                  <a:gd name="T51" fmla="*/ 0 h 199"/>
                  <a:gd name="T52" fmla="*/ 108 w 200"/>
                  <a:gd name="T53" fmla="*/ 1 h 199"/>
                  <a:gd name="T54" fmla="*/ 110 w 200"/>
                  <a:gd name="T55" fmla="*/ 2 h 199"/>
                  <a:gd name="T56" fmla="*/ 117 w 200"/>
                  <a:gd name="T57" fmla="*/ 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0" h="199">
                    <a:moveTo>
                      <a:pt x="117" y="7"/>
                    </a:moveTo>
                    <a:cubicBezTo>
                      <a:pt x="193" y="83"/>
                      <a:pt x="193" y="83"/>
                      <a:pt x="193" y="83"/>
                    </a:cubicBezTo>
                    <a:cubicBezTo>
                      <a:pt x="195" y="85"/>
                      <a:pt x="195" y="85"/>
                      <a:pt x="195" y="85"/>
                    </a:cubicBezTo>
                    <a:cubicBezTo>
                      <a:pt x="196" y="88"/>
                      <a:pt x="198" y="90"/>
                      <a:pt x="199" y="94"/>
                    </a:cubicBezTo>
                    <a:cubicBezTo>
                      <a:pt x="199" y="96"/>
                      <a:pt x="199" y="96"/>
                      <a:pt x="199" y="96"/>
                    </a:cubicBezTo>
                    <a:cubicBezTo>
                      <a:pt x="200" y="100"/>
                      <a:pt x="199" y="104"/>
                      <a:pt x="198" y="108"/>
                    </a:cubicBez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6" y="112"/>
                      <a:pt x="194" y="115"/>
                      <a:pt x="192" y="117"/>
                    </a:cubicBezTo>
                    <a:cubicBezTo>
                      <a:pt x="116" y="193"/>
                      <a:pt x="116" y="193"/>
                      <a:pt x="116" y="193"/>
                    </a:cubicBezTo>
                    <a:cubicBezTo>
                      <a:pt x="114" y="194"/>
                      <a:pt x="114" y="194"/>
                      <a:pt x="114" y="194"/>
                    </a:cubicBezTo>
                    <a:cubicBezTo>
                      <a:pt x="112" y="196"/>
                      <a:pt x="109" y="197"/>
                      <a:pt x="106" y="198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99" y="199"/>
                      <a:pt x="96" y="199"/>
                      <a:pt x="92" y="198"/>
                    </a:cubicBezTo>
                    <a:cubicBezTo>
                      <a:pt x="90" y="197"/>
                      <a:pt x="90" y="197"/>
                      <a:pt x="90" y="197"/>
                    </a:cubicBezTo>
                    <a:cubicBezTo>
                      <a:pt x="87" y="195"/>
                      <a:pt x="85" y="194"/>
                      <a:pt x="83" y="192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1"/>
                      <a:pt x="2" y="109"/>
                      <a:pt x="1" y="105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0" y="99"/>
                      <a:pt x="0" y="95"/>
                      <a:pt x="2" y="91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86"/>
                      <a:pt x="5" y="84"/>
                      <a:pt x="7" y="8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8" y="3"/>
                      <a:pt x="91" y="2"/>
                      <a:pt x="94" y="1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0" y="0"/>
                      <a:pt x="104" y="0"/>
                      <a:pt x="108" y="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4"/>
                      <a:pt x="115" y="5"/>
                      <a:pt x="117" y="7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448901" y="1630972"/>
                <a:ext cx="805199" cy="803695"/>
              </a:xfrm>
              <a:custGeom>
                <a:avLst/>
                <a:gdLst>
                  <a:gd name="T0" fmla="*/ 111 w 193"/>
                  <a:gd name="T1" fmla="*/ 8 h 193"/>
                  <a:gd name="T2" fmla="*/ 186 w 193"/>
                  <a:gd name="T3" fmla="*/ 83 h 193"/>
                  <a:gd name="T4" fmla="*/ 186 w 193"/>
                  <a:gd name="T5" fmla="*/ 110 h 193"/>
                  <a:gd name="T6" fmla="*/ 111 w 193"/>
                  <a:gd name="T7" fmla="*/ 185 h 193"/>
                  <a:gd name="T8" fmla="*/ 83 w 193"/>
                  <a:gd name="T9" fmla="*/ 185 h 193"/>
                  <a:gd name="T10" fmla="*/ 8 w 193"/>
                  <a:gd name="T11" fmla="*/ 110 h 193"/>
                  <a:gd name="T12" fmla="*/ 8 w 193"/>
                  <a:gd name="T13" fmla="*/ 83 h 193"/>
                  <a:gd name="T14" fmla="*/ 83 w 193"/>
                  <a:gd name="T15" fmla="*/ 8 h 193"/>
                  <a:gd name="T16" fmla="*/ 111 w 193"/>
                  <a:gd name="T17" fmla="*/ 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3">
                    <a:moveTo>
                      <a:pt x="111" y="8"/>
                    </a:moveTo>
                    <a:cubicBezTo>
                      <a:pt x="186" y="83"/>
                      <a:pt x="186" y="83"/>
                      <a:pt x="186" y="83"/>
                    </a:cubicBezTo>
                    <a:cubicBezTo>
                      <a:pt x="193" y="90"/>
                      <a:pt x="193" y="103"/>
                      <a:pt x="186" y="110"/>
                    </a:cubicBezTo>
                    <a:cubicBezTo>
                      <a:pt x="111" y="185"/>
                      <a:pt x="111" y="185"/>
                      <a:pt x="111" y="185"/>
                    </a:cubicBezTo>
                    <a:cubicBezTo>
                      <a:pt x="103" y="193"/>
                      <a:pt x="91" y="193"/>
                      <a:pt x="83" y="185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0" y="103"/>
                      <a:pt x="0" y="90"/>
                      <a:pt x="8" y="83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1" y="0"/>
                      <a:pt x="103" y="0"/>
                      <a:pt x="111" y="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1" name="标题层"/>
            <p:cNvSpPr txBox="1"/>
            <p:nvPr/>
          </p:nvSpPr>
          <p:spPr bwMode="auto">
            <a:xfrm>
              <a:off x="4126818" y="1756621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72456" y="2344935"/>
            <a:ext cx="4176464" cy="938362"/>
            <a:chOff x="3707904" y="1549051"/>
            <a:chExt cx="4176464" cy="938362"/>
          </a:xfrm>
        </p:grpSpPr>
        <p:grpSp>
          <p:nvGrpSpPr>
            <p:cNvPr id="18" name="组合 17"/>
            <p:cNvGrpSpPr/>
            <p:nvPr/>
          </p:nvGrpSpPr>
          <p:grpSpPr>
            <a:xfrm>
              <a:off x="3707904" y="1549051"/>
              <a:ext cx="4176464" cy="938362"/>
              <a:chOff x="2123728" y="1563638"/>
              <a:chExt cx="4176464" cy="938362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2123728" y="1741320"/>
                <a:ext cx="4176464" cy="582997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2378914" y="1563638"/>
                <a:ext cx="945174" cy="938362"/>
              </a:xfrm>
              <a:custGeom>
                <a:avLst/>
                <a:gdLst>
                  <a:gd name="T0" fmla="*/ 117 w 200"/>
                  <a:gd name="T1" fmla="*/ 7 h 199"/>
                  <a:gd name="T2" fmla="*/ 193 w 200"/>
                  <a:gd name="T3" fmla="*/ 83 h 199"/>
                  <a:gd name="T4" fmla="*/ 195 w 200"/>
                  <a:gd name="T5" fmla="*/ 85 h 199"/>
                  <a:gd name="T6" fmla="*/ 199 w 200"/>
                  <a:gd name="T7" fmla="*/ 94 h 199"/>
                  <a:gd name="T8" fmla="*/ 199 w 200"/>
                  <a:gd name="T9" fmla="*/ 96 h 199"/>
                  <a:gd name="T10" fmla="*/ 198 w 200"/>
                  <a:gd name="T11" fmla="*/ 108 h 199"/>
                  <a:gd name="T12" fmla="*/ 197 w 200"/>
                  <a:gd name="T13" fmla="*/ 110 h 199"/>
                  <a:gd name="T14" fmla="*/ 192 w 200"/>
                  <a:gd name="T15" fmla="*/ 117 h 199"/>
                  <a:gd name="T16" fmla="*/ 116 w 200"/>
                  <a:gd name="T17" fmla="*/ 193 h 199"/>
                  <a:gd name="T18" fmla="*/ 114 w 200"/>
                  <a:gd name="T19" fmla="*/ 194 h 199"/>
                  <a:gd name="T20" fmla="*/ 106 w 200"/>
                  <a:gd name="T21" fmla="*/ 198 h 199"/>
                  <a:gd name="T22" fmla="*/ 103 w 200"/>
                  <a:gd name="T23" fmla="*/ 199 h 199"/>
                  <a:gd name="T24" fmla="*/ 92 w 200"/>
                  <a:gd name="T25" fmla="*/ 198 h 199"/>
                  <a:gd name="T26" fmla="*/ 90 w 200"/>
                  <a:gd name="T27" fmla="*/ 197 h 199"/>
                  <a:gd name="T28" fmla="*/ 83 w 200"/>
                  <a:gd name="T29" fmla="*/ 192 h 199"/>
                  <a:gd name="T30" fmla="*/ 7 w 200"/>
                  <a:gd name="T31" fmla="*/ 116 h 199"/>
                  <a:gd name="T32" fmla="*/ 5 w 200"/>
                  <a:gd name="T33" fmla="*/ 114 h 199"/>
                  <a:gd name="T34" fmla="*/ 1 w 200"/>
                  <a:gd name="T35" fmla="*/ 105 h 199"/>
                  <a:gd name="T36" fmla="*/ 1 w 200"/>
                  <a:gd name="T37" fmla="*/ 103 h 199"/>
                  <a:gd name="T38" fmla="*/ 2 w 200"/>
                  <a:gd name="T39" fmla="*/ 91 h 199"/>
                  <a:gd name="T40" fmla="*/ 3 w 200"/>
                  <a:gd name="T41" fmla="*/ 89 h 199"/>
                  <a:gd name="T42" fmla="*/ 7 w 200"/>
                  <a:gd name="T43" fmla="*/ 82 h 199"/>
                  <a:gd name="T44" fmla="*/ 83 w 200"/>
                  <a:gd name="T45" fmla="*/ 6 h 199"/>
                  <a:gd name="T46" fmla="*/ 85 w 200"/>
                  <a:gd name="T47" fmla="*/ 5 h 199"/>
                  <a:gd name="T48" fmla="*/ 94 w 200"/>
                  <a:gd name="T49" fmla="*/ 1 h 199"/>
                  <a:gd name="T50" fmla="*/ 96 w 200"/>
                  <a:gd name="T51" fmla="*/ 0 h 199"/>
                  <a:gd name="T52" fmla="*/ 108 w 200"/>
                  <a:gd name="T53" fmla="*/ 1 h 199"/>
                  <a:gd name="T54" fmla="*/ 110 w 200"/>
                  <a:gd name="T55" fmla="*/ 2 h 199"/>
                  <a:gd name="T56" fmla="*/ 117 w 200"/>
                  <a:gd name="T57" fmla="*/ 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0" h="199">
                    <a:moveTo>
                      <a:pt x="117" y="7"/>
                    </a:moveTo>
                    <a:cubicBezTo>
                      <a:pt x="193" y="83"/>
                      <a:pt x="193" y="83"/>
                      <a:pt x="193" y="83"/>
                    </a:cubicBezTo>
                    <a:cubicBezTo>
                      <a:pt x="195" y="85"/>
                      <a:pt x="195" y="85"/>
                      <a:pt x="195" y="85"/>
                    </a:cubicBezTo>
                    <a:cubicBezTo>
                      <a:pt x="196" y="88"/>
                      <a:pt x="198" y="90"/>
                      <a:pt x="199" y="94"/>
                    </a:cubicBezTo>
                    <a:cubicBezTo>
                      <a:pt x="199" y="96"/>
                      <a:pt x="199" y="96"/>
                      <a:pt x="199" y="96"/>
                    </a:cubicBezTo>
                    <a:cubicBezTo>
                      <a:pt x="200" y="100"/>
                      <a:pt x="199" y="104"/>
                      <a:pt x="198" y="108"/>
                    </a:cubicBez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6" y="112"/>
                      <a:pt x="194" y="115"/>
                      <a:pt x="192" y="117"/>
                    </a:cubicBezTo>
                    <a:cubicBezTo>
                      <a:pt x="116" y="193"/>
                      <a:pt x="116" y="193"/>
                      <a:pt x="116" y="193"/>
                    </a:cubicBezTo>
                    <a:cubicBezTo>
                      <a:pt x="114" y="194"/>
                      <a:pt x="114" y="194"/>
                      <a:pt x="114" y="194"/>
                    </a:cubicBezTo>
                    <a:cubicBezTo>
                      <a:pt x="112" y="196"/>
                      <a:pt x="109" y="197"/>
                      <a:pt x="106" y="198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99" y="199"/>
                      <a:pt x="96" y="199"/>
                      <a:pt x="92" y="198"/>
                    </a:cubicBezTo>
                    <a:cubicBezTo>
                      <a:pt x="90" y="197"/>
                      <a:pt x="90" y="197"/>
                      <a:pt x="90" y="197"/>
                    </a:cubicBezTo>
                    <a:cubicBezTo>
                      <a:pt x="87" y="195"/>
                      <a:pt x="85" y="194"/>
                      <a:pt x="83" y="192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1"/>
                      <a:pt x="2" y="109"/>
                      <a:pt x="1" y="105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0" y="99"/>
                      <a:pt x="0" y="95"/>
                      <a:pt x="2" y="91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86"/>
                      <a:pt x="5" y="84"/>
                      <a:pt x="7" y="8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8" y="3"/>
                      <a:pt x="91" y="2"/>
                      <a:pt x="94" y="1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0" y="0"/>
                      <a:pt x="104" y="0"/>
                      <a:pt x="108" y="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4"/>
                      <a:pt x="115" y="5"/>
                      <a:pt x="117" y="7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2448901" y="1630972"/>
                <a:ext cx="805199" cy="803695"/>
              </a:xfrm>
              <a:custGeom>
                <a:avLst/>
                <a:gdLst>
                  <a:gd name="T0" fmla="*/ 111 w 193"/>
                  <a:gd name="T1" fmla="*/ 8 h 193"/>
                  <a:gd name="T2" fmla="*/ 186 w 193"/>
                  <a:gd name="T3" fmla="*/ 83 h 193"/>
                  <a:gd name="T4" fmla="*/ 186 w 193"/>
                  <a:gd name="T5" fmla="*/ 110 h 193"/>
                  <a:gd name="T6" fmla="*/ 111 w 193"/>
                  <a:gd name="T7" fmla="*/ 185 h 193"/>
                  <a:gd name="T8" fmla="*/ 83 w 193"/>
                  <a:gd name="T9" fmla="*/ 185 h 193"/>
                  <a:gd name="T10" fmla="*/ 8 w 193"/>
                  <a:gd name="T11" fmla="*/ 110 h 193"/>
                  <a:gd name="T12" fmla="*/ 8 w 193"/>
                  <a:gd name="T13" fmla="*/ 83 h 193"/>
                  <a:gd name="T14" fmla="*/ 83 w 193"/>
                  <a:gd name="T15" fmla="*/ 8 h 193"/>
                  <a:gd name="T16" fmla="*/ 111 w 193"/>
                  <a:gd name="T17" fmla="*/ 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3">
                    <a:moveTo>
                      <a:pt x="111" y="8"/>
                    </a:moveTo>
                    <a:cubicBezTo>
                      <a:pt x="186" y="83"/>
                      <a:pt x="186" y="83"/>
                      <a:pt x="186" y="83"/>
                    </a:cubicBezTo>
                    <a:cubicBezTo>
                      <a:pt x="193" y="90"/>
                      <a:pt x="193" y="103"/>
                      <a:pt x="186" y="110"/>
                    </a:cubicBezTo>
                    <a:cubicBezTo>
                      <a:pt x="111" y="185"/>
                      <a:pt x="111" y="185"/>
                      <a:pt x="111" y="185"/>
                    </a:cubicBezTo>
                    <a:cubicBezTo>
                      <a:pt x="103" y="193"/>
                      <a:pt x="91" y="193"/>
                      <a:pt x="83" y="185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0" y="103"/>
                      <a:pt x="0" y="90"/>
                      <a:pt x="8" y="83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1" y="0"/>
                      <a:pt x="103" y="0"/>
                      <a:pt x="111" y="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9" name="标题层"/>
            <p:cNvSpPr txBox="1"/>
            <p:nvPr/>
          </p:nvSpPr>
          <p:spPr bwMode="auto">
            <a:xfrm>
              <a:off x="4126818" y="1756621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72456" y="3289572"/>
            <a:ext cx="4176464" cy="938362"/>
            <a:chOff x="3707904" y="1549051"/>
            <a:chExt cx="4176464" cy="938362"/>
          </a:xfrm>
        </p:grpSpPr>
        <p:grpSp>
          <p:nvGrpSpPr>
            <p:cNvPr id="26" name="组合 25"/>
            <p:cNvGrpSpPr/>
            <p:nvPr/>
          </p:nvGrpSpPr>
          <p:grpSpPr>
            <a:xfrm>
              <a:off x="3707904" y="1549051"/>
              <a:ext cx="4176464" cy="938362"/>
              <a:chOff x="2123728" y="1563638"/>
              <a:chExt cx="4176464" cy="938362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2123728" y="1741320"/>
                <a:ext cx="4176464" cy="582997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2378914" y="1563638"/>
                <a:ext cx="945174" cy="938362"/>
              </a:xfrm>
              <a:custGeom>
                <a:avLst/>
                <a:gdLst>
                  <a:gd name="T0" fmla="*/ 117 w 200"/>
                  <a:gd name="T1" fmla="*/ 7 h 199"/>
                  <a:gd name="T2" fmla="*/ 193 w 200"/>
                  <a:gd name="T3" fmla="*/ 83 h 199"/>
                  <a:gd name="T4" fmla="*/ 195 w 200"/>
                  <a:gd name="T5" fmla="*/ 85 h 199"/>
                  <a:gd name="T6" fmla="*/ 199 w 200"/>
                  <a:gd name="T7" fmla="*/ 94 h 199"/>
                  <a:gd name="T8" fmla="*/ 199 w 200"/>
                  <a:gd name="T9" fmla="*/ 96 h 199"/>
                  <a:gd name="T10" fmla="*/ 198 w 200"/>
                  <a:gd name="T11" fmla="*/ 108 h 199"/>
                  <a:gd name="T12" fmla="*/ 197 w 200"/>
                  <a:gd name="T13" fmla="*/ 110 h 199"/>
                  <a:gd name="T14" fmla="*/ 192 w 200"/>
                  <a:gd name="T15" fmla="*/ 117 h 199"/>
                  <a:gd name="T16" fmla="*/ 116 w 200"/>
                  <a:gd name="T17" fmla="*/ 193 h 199"/>
                  <a:gd name="T18" fmla="*/ 114 w 200"/>
                  <a:gd name="T19" fmla="*/ 194 h 199"/>
                  <a:gd name="T20" fmla="*/ 106 w 200"/>
                  <a:gd name="T21" fmla="*/ 198 h 199"/>
                  <a:gd name="T22" fmla="*/ 103 w 200"/>
                  <a:gd name="T23" fmla="*/ 199 h 199"/>
                  <a:gd name="T24" fmla="*/ 92 w 200"/>
                  <a:gd name="T25" fmla="*/ 198 h 199"/>
                  <a:gd name="T26" fmla="*/ 90 w 200"/>
                  <a:gd name="T27" fmla="*/ 197 h 199"/>
                  <a:gd name="T28" fmla="*/ 83 w 200"/>
                  <a:gd name="T29" fmla="*/ 192 h 199"/>
                  <a:gd name="T30" fmla="*/ 7 w 200"/>
                  <a:gd name="T31" fmla="*/ 116 h 199"/>
                  <a:gd name="T32" fmla="*/ 5 w 200"/>
                  <a:gd name="T33" fmla="*/ 114 h 199"/>
                  <a:gd name="T34" fmla="*/ 1 w 200"/>
                  <a:gd name="T35" fmla="*/ 105 h 199"/>
                  <a:gd name="T36" fmla="*/ 1 w 200"/>
                  <a:gd name="T37" fmla="*/ 103 h 199"/>
                  <a:gd name="T38" fmla="*/ 2 w 200"/>
                  <a:gd name="T39" fmla="*/ 91 h 199"/>
                  <a:gd name="T40" fmla="*/ 3 w 200"/>
                  <a:gd name="T41" fmla="*/ 89 h 199"/>
                  <a:gd name="T42" fmla="*/ 7 w 200"/>
                  <a:gd name="T43" fmla="*/ 82 h 199"/>
                  <a:gd name="T44" fmla="*/ 83 w 200"/>
                  <a:gd name="T45" fmla="*/ 6 h 199"/>
                  <a:gd name="T46" fmla="*/ 85 w 200"/>
                  <a:gd name="T47" fmla="*/ 5 h 199"/>
                  <a:gd name="T48" fmla="*/ 94 w 200"/>
                  <a:gd name="T49" fmla="*/ 1 h 199"/>
                  <a:gd name="T50" fmla="*/ 96 w 200"/>
                  <a:gd name="T51" fmla="*/ 0 h 199"/>
                  <a:gd name="T52" fmla="*/ 108 w 200"/>
                  <a:gd name="T53" fmla="*/ 1 h 199"/>
                  <a:gd name="T54" fmla="*/ 110 w 200"/>
                  <a:gd name="T55" fmla="*/ 2 h 199"/>
                  <a:gd name="T56" fmla="*/ 117 w 200"/>
                  <a:gd name="T57" fmla="*/ 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0" h="199">
                    <a:moveTo>
                      <a:pt x="117" y="7"/>
                    </a:moveTo>
                    <a:cubicBezTo>
                      <a:pt x="193" y="83"/>
                      <a:pt x="193" y="83"/>
                      <a:pt x="193" y="83"/>
                    </a:cubicBezTo>
                    <a:cubicBezTo>
                      <a:pt x="195" y="85"/>
                      <a:pt x="195" y="85"/>
                      <a:pt x="195" y="85"/>
                    </a:cubicBezTo>
                    <a:cubicBezTo>
                      <a:pt x="196" y="88"/>
                      <a:pt x="198" y="90"/>
                      <a:pt x="199" y="94"/>
                    </a:cubicBezTo>
                    <a:cubicBezTo>
                      <a:pt x="199" y="96"/>
                      <a:pt x="199" y="96"/>
                      <a:pt x="199" y="96"/>
                    </a:cubicBezTo>
                    <a:cubicBezTo>
                      <a:pt x="200" y="100"/>
                      <a:pt x="199" y="104"/>
                      <a:pt x="198" y="108"/>
                    </a:cubicBez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6" y="112"/>
                      <a:pt x="194" y="115"/>
                      <a:pt x="192" y="117"/>
                    </a:cubicBezTo>
                    <a:cubicBezTo>
                      <a:pt x="116" y="193"/>
                      <a:pt x="116" y="193"/>
                      <a:pt x="116" y="193"/>
                    </a:cubicBezTo>
                    <a:cubicBezTo>
                      <a:pt x="114" y="194"/>
                      <a:pt x="114" y="194"/>
                      <a:pt x="114" y="194"/>
                    </a:cubicBezTo>
                    <a:cubicBezTo>
                      <a:pt x="112" y="196"/>
                      <a:pt x="109" y="197"/>
                      <a:pt x="106" y="198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99" y="199"/>
                      <a:pt x="96" y="199"/>
                      <a:pt x="92" y="198"/>
                    </a:cubicBezTo>
                    <a:cubicBezTo>
                      <a:pt x="90" y="197"/>
                      <a:pt x="90" y="197"/>
                      <a:pt x="90" y="197"/>
                    </a:cubicBezTo>
                    <a:cubicBezTo>
                      <a:pt x="87" y="195"/>
                      <a:pt x="85" y="194"/>
                      <a:pt x="83" y="192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1"/>
                      <a:pt x="2" y="109"/>
                      <a:pt x="1" y="105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0" y="99"/>
                      <a:pt x="0" y="95"/>
                      <a:pt x="2" y="91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86"/>
                      <a:pt x="5" y="84"/>
                      <a:pt x="7" y="8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8" y="3"/>
                      <a:pt x="91" y="2"/>
                      <a:pt x="94" y="1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0" y="0"/>
                      <a:pt x="104" y="0"/>
                      <a:pt x="108" y="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4"/>
                      <a:pt x="115" y="5"/>
                      <a:pt x="117" y="7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2448901" y="1630972"/>
                <a:ext cx="805199" cy="803695"/>
              </a:xfrm>
              <a:custGeom>
                <a:avLst/>
                <a:gdLst>
                  <a:gd name="T0" fmla="*/ 111 w 193"/>
                  <a:gd name="T1" fmla="*/ 8 h 193"/>
                  <a:gd name="T2" fmla="*/ 186 w 193"/>
                  <a:gd name="T3" fmla="*/ 83 h 193"/>
                  <a:gd name="T4" fmla="*/ 186 w 193"/>
                  <a:gd name="T5" fmla="*/ 110 h 193"/>
                  <a:gd name="T6" fmla="*/ 111 w 193"/>
                  <a:gd name="T7" fmla="*/ 185 h 193"/>
                  <a:gd name="T8" fmla="*/ 83 w 193"/>
                  <a:gd name="T9" fmla="*/ 185 h 193"/>
                  <a:gd name="T10" fmla="*/ 8 w 193"/>
                  <a:gd name="T11" fmla="*/ 110 h 193"/>
                  <a:gd name="T12" fmla="*/ 8 w 193"/>
                  <a:gd name="T13" fmla="*/ 83 h 193"/>
                  <a:gd name="T14" fmla="*/ 83 w 193"/>
                  <a:gd name="T15" fmla="*/ 8 h 193"/>
                  <a:gd name="T16" fmla="*/ 111 w 193"/>
                  <a:gd name="T17" fmla="*/ 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3">
                    <a:moveTo>
                      <a:pt x="111" y="8"/>
                    </a:moveTo>
                    <a:cubicBezTo>
                      <a:pt x="186" y="83"/>
                      <a:pt x="186" y="83"/>
                      <a:pt x="186" y="83"/>
                    </a:cubicBezTo>
                    <a:cubicBezTo>
                      <a:pt x="193" y="90"/>
                      <a:pt x="193" y="103"/>
                      <a:pt x="186" y="110"/>
                    </a:cubicBezTo>
                    <a:cubicBezTo>
                      <a:pt x="111" y="185"/>
                      <a:pt x="111" y="185"/>
                      <a:pt x="111" y="185"/>
                    </a:cubicBezTo>
                    <a:cubicBezTo>
                      <a:pt x="103" y="193"/>
                      <a:pt x="91" y="193"/>
                      <a:pt x="83" y="185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0" y="103"/>
                      <a:pt x="0" y="90"/>
                      <a:pt x="8" y="83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1" y="0"/>
                      <a:pt x="103" y="0"/>
                      <a:pt x="111" y="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27" name="标题层"/>
            <p:cNvSpPr txBox="1"/>
            <p:nvPr/>
          </p:nvSpPr>
          <p:spPr bwMode="auto">
            <a:xfrm>
              <a:off x="4126818" y="1756621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D06A04ED-0B73-4D10-917D-9823A6D50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E1A67D3-DA6E-4AF3-9E21-B21D73D2C12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12407" y="1131590"/>
            <a:ext cx="2453640" cy="3187700"/>
          </a:xfrm>
          <a:prstGeom prst="rect">
            <a:avLst/>
          </a:prstGeom>
        </p:spPr>
      </p:pic>
      <p:sp>
        <p:nvSpPr>
          <p:cNvPr id="36" name="标题层">
            <a:extLst>
              <a:ext uri="{FF2B5EF4-FFF2-40B4-BE49-F238E27FC236}">
                <a16:creationId xmlns:a16="http://schemas.microsoft.com/office/drawing/2014/main" id="{D0DC93BF-B5BB-443E-B6FE-742CF641561F}"/>
              </a:ext>
            </a:extLst>
          </p:cNvPr>
          <p:cNvSpPr txBox="1"/>
          <p:nvPr/>
        </p:nvSpPr>
        <p:spPr bwMode="auto">
          <a:xfrm>
            <a:off x="5248090" y="1607868"/>
            <a:ext cx="1052101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创建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7" name="标题层">
            <a:extLst>
              <a:ext uri="{FF2B5EF4-FFF2-40B4-BE49-F238E27FC236}">
                <a16:creationId xmlns:a16="http://schemas.microsoft.com/office/drawing/2014/main" id="{2759ED97-2A46-4ED9-9C7E-0546B102EE74}"/>
              </a:ext>
            </a:extLst>
          </p:cNvPr>
          <p:cNvSpPr txBox="1"/>
          <p:nvPr/>
        </p:nvSpPr>
        <p:spPr bwMode="auto">
          <a:xfrm>
            <a:off x="5242803" y="2567322"/>
            <a:ext cx="1052101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加载</a:t>
            </a:r>
          </a:p>
        </p:txBody>
      </p:sp>
      <p:sp>
        <p:nvSpPr>
          <p:cNvPr id="38" name="标题层">
            <a:extLst>
              <a:ext uri="{FF2B5EF4-FFF2-40B4-BE49-F238E27FC236}">
                <a16:creationId xmlns:a16="http://schemas.microsoft.com/office/drawing/2014/main" id="{ABE234CC-4FFD-4FE0-81A6-8C8ECB1C82BE}"/>
              </a:ext>
            </a:extLst>
          </p:cNvPr>
          <p:cNvSpPr txBox="1"/>
          <p:nvPr/>
        </p:nvSpPr>
        <p:spPr bwMode="auto">
          <a:xfrm>
            <a:off x="5242802" y="3527031"/>
            <a:ext cx="1052101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关于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65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0" dur="2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36" grpId="0"/>
          <p:bldP spid="3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0" dur="2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36" grpId="0"/>
          <p:bldP spid="37" grpId="0"/>
          <p:bldP spid="38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ED78D888-4358-4B89-95B7-85A3B5CF24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2407" y="1131590"/>
            <a:ext cx="2453640" cy="31877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72456" y="1400298"/>
            <a:ext cx="4176464" cy="938362"/>
            <a:chOff x="3707904" y="1549051"/>
            <a:chExt cx="4176464" cy="938362"/>
          </a:xfrm>
        </p:grpSpPr>
        <p:grpSp>
          <p:nvGrpSpPr>
            <p:cNvPr id="10" name="组合 9"/>
            <p:cNvGrpSpPr/>
            <p:nvPr/>
          </p:nvGrpSpPr>
          <p:grpSpPr>
            <a:xfrm>
              <a:off x="3707904" y="1549051"/>
              <a:ext cx="4176464" cy="938362"/>
              <a:chOff x="2123728" y="1563638"/>
              <a:chExt cx="4176464" cy="938362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123728" y="1741320"/>
                <a:ext cx="4176464" cy="582997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2378914" y="1563638"/>
                <a:ext cx="945174" cy="938362"/>
              </a:xfrm>
              <a:custGeom>
                <a:avLst/>
                <a:gdLst>
                  <a:gd name="T0" fmla="*/ 117 w 200"/>
                  <a:gd name="T1" fmla="*/ 7 h 199"/>
                  <a:gd name="T2" fmla="*/ 193 w 200"/>
                  <a:gd name="T3" fmla="*/ 83 h 199"/>
                  <a:gd name="T4" fmla="*/ 195 w 200"/>
                  <a:gd name="T5" fmla="*/ 85 h 199"/>
                  <a:gd name="T6" fmla="*/ 199 w 200"/>
                  <a:gd name="T7" fmla="*/ 94 h 199"/>
                  <a:gd name="T8" fmla="*/ 199 w 200"/>
                  <a:gd name="T9" fmla="*/ 96 h 199"/>
                  <a:gd name="T10" fmla="*/ 198 w 200"/>
                  <a:gd name="T11" fmla="*/ 108 h 199"/>
                  <a:gd name="T12" fmla="*/ 197 w 200"/>
                  <a:gd name="T13" fmla="*/ 110 h 199"/>
                  <a:gd name="T14" fmla="*/ 192 w 200"/>
                  <a:gd name="T15" fmla="*/ 117 h 199"/>
                  <a:gd name="T16" fmla="*/ 116 w 200"/>
                  <a:gd name="T17" fmla="*/ 193 h 199"/>
                  <a:gd name="T18" fmla="*/ 114 w 200"/>
                  <a:gd name="T19" fmla="*/ 194 h 199"/>
                  <a:gd name="T20" fmla="*/ 106 w 200"/>
                  <a:gd name="T21" fmla="*/ 198 h 199"/>
                  <a:gd name="T22" fmla="*/ 103 w 200"/>
                  <a:gd name="T23" fmla="*/ 199 h 199"/>
                  <a:gd name="T24" fmla="*/ 92 w 200"/>
                  <a:gd name="T25" fmla="*/ 198 h 199"/>
                  <a:gd name="T26" fmla="*/ 90 w 200"/>
                  <a:gd name="T27" fmla="*/ 197 h 199"/>
                  <a:gd name="T28" fmla="*/ 83 w 200"/>
                  <a:gd name="T29" fmla="*/ 192 h 199"/>
                  <a:gd name="T30" fmla="*/ 7 w 200"/>
                  <a:gd name="T31" fmla="*/ 116 h 199"/>
                  <a:gd name="T32" fmla="*/ 5 w 200"/>
                  <a:gd name="T33" fmla="*/ 114 h 199"/>
                  <a:gd name="T34" fmla="*/ 1 w 200"/>
                  <a:gd name="T35" fmla="*/ 105 h 199"/>
                  <a:gd name="T36" fmla="*/ 1 w 200"/>
                  <a:gd name="T37" fmla="*/ 103 h 199"/>
                  <a:gd name="T38" fmla="*/ 2 w 200"/>
                  <a:gd name="T39" fmla="*/ 91 h 199"/>
                  <a:gd name="T40" fmla="*/ 3 w 200"/>
                  <a:gd name="T41" fmla="*/ 89 h 199"/>
                  <a:gd name="T42" fmla="*/ 7 w 200"/>
                  <a:gd name="T43" fmla="*/ 82 h 199"/>
                  <a:gd name="T44" fmla="*/ 83 w 200"/>
                  <a:gd name="T45" fmla="*/ 6 h 199"/>
                  <a:gd name="T46" fmla="*/ 85 w 200"/>
                  <a:gd name="T47" fmla="*/ 5 h 199"/>
                  <a:gd name="T48" fmla="*/ 94 w 200"/>
                  <a:gd name="T49" fmla="*/ 1 h 199"/>
                  <a:gd name="T50" fmla="*/ 96 w 200"/>
                  <a:gd name="T51" fmla="*/ 0 h 199"/>
                  <a:gd name="T52" fmla="*/ 108 w 200"/>
                  <a:gd name="T53" fmla="*/ 1 h 199"/>
                  <a:gd name="T54" fmla="*/ 110 w 200"/>
                  <a:gd name="T55" fmla="*/ 2 h 199"/>
                  <a:gd name="T56" fmla="*/ 117 w 200"/>
                  <a:gd name="T57" fmla="*/ 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0" h="199">
                    <a:moveTo>
                      <a:pt x="117" y="7"/>
                    </a:moveTo>
                    <a:cubicBezTo>
                      <a:pt x="193" y="83"/>
                      <a:pt x="193" y="83"/>
                      <a:pt x="193" y="83"/>
                    </a:cubicBezTo>
                    <a:cubicBezTo>
                      <a:pt x="195" y="85"/>
                      <a:pt x="195" y="85"/>
                      <a:pt x="195" y="85"/>
                    </a:cubicBezTo>
                    <a:cubicBezTo>
                      <a:pt x="196" y="88"/>
                      <a:pt x="198" y="90"/>
                      <a:pt x="199" y="94"/>
                    </a:cubicBezTo>
                    <a:cubicBezTo>
                      <a:pt x="199" y="96"/>
                      <a:pt x="199" y="96"/>
                      <a:pt x="199" y="96"/>
                    </a:cubicBezTo>
                    <a:cubicBezTo>
                      <a:pt x="200" y="100"/>
                      <a:pt x="199" y="104"/>
                      <a:pt x="198" y="108"/>
                    </a:cubicBez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6" y="112"/>
                      <a:pt x="194" y="115"/>
                      <a:pt x="192" y="117"/>
                    </a:cubicBezTo>
                    <a:cubicBezTo>
                      <a:pt x="116" y="193"/>
                      <a:pt x="116" y="193"/>
                      <a:pt x="116" y="193"/>
                    </a:cubicBezTo>
                    <a:cubicBezTo>
                      <a:pt x="114" y="194"/>
                      <a:pt x="114" y="194"/>
                      <a:pt x="114" y="194"/>
                    </a:cubicBezTo>
                    <a:cubicBezTo>
                      <a:pt x="112" y="196"/>
                      <a:pt x="109" y="197"/>
                      <a:pt x="106" y="198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99" y="199"/>
                      <a:pt x="96" y="199"/>
                      <a:pt x="92" y="198"/>
                    </a:cubicBezTo>
                    <a:cubicBezTo>
                      <a:pt x="90" y="197"/>
                      <a:pt x="90" y="197"/>
                      <a:pt x="90" y="197"/>
                    </a:cubicBezTo>
                    <a:cubicBezTo>
                      <a:pt x="87" y="195"/>
                      <a:pt x="85" y="194"/>
                      <a:pt x="83" y="192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1"/>
                      <a:pt x="2" y="109"/>
                      <a:pt x="1" y="105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0" y="99"/>
                      <a:pt x="0" y="95"/>
                      <a:pt x="2" y="91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86"/>
                      <a:pt x="5" y="84"/>
                      <a:pt x="7" y="8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8" y="3"/>
                      <a:pt x="91" y="2"/>
                      <a:pt x="94" y="1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0" y="0"/>
                      <a:pt x="104" y="0"/>
                      <a:pt x="108" y="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4"/>
                      <a:pt x="115" y="5"/>
                      <a:pt x="117" y="7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448901" y="1630972"/>
                <a:ext cx="805199" cy="803695"/>
              </a:xfrm>
              <a:custGeom>
                <a:avLst/>
                <a:gdLst>
                  <a:gd name="T0" fmla="*/ 111 w 193"/>
                  <a:gd name="T1" fmla="*/ 8 h 193"/>
                  <a:gd name="T2" fmla="*/ 186 w 193"/>
                  <a:gd name="T3" fmla="*/ 83 h 193"/>
                  <a:gd name="T4" fmla="*/ 186 w 193"/>
                  <a:gd name="T5" fmla="*/ 110 h 193"/>
                  <a:gd name="T6" fmla="*/ 111 w 193"/>
                  <a:gd name="T7" fmla="*/ 185 h 193"/>
                  <a:gd name="T8" fmla="*/ 83 w 193"/>
                  <a:gd name="T9" fmla="*/ 185 h 193"/>
                  <a:gd name="T10" fmla="*/ 8 w 193"/>
                  <a:gd name="T11" fmla="*/ 110 h 193"/>
                  <a:gd name="T12" fmla="*/ 8 w 193"/>
                  <a:gd name="T13" fmla="*/ 83 h 193"/>
                  <a:gd name="T14" fmla="*/ 83 w 193"/>
                  <a:gd name="T15" fmla="*/ 8 h 193"/>
                  <a:gd name="T16" fmla="*/ 111 w 193"/>
                  <a:gd name="T17" fmla="*/ 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3">
                    <a:moveTo>
                      <a:pt x="111" y="8"/>
                    </a:moveTo>
                    <a:cubicBezTo>
                      <a:pt x="186" y="83"/>
                      <a:pt x="186" y="83"/>
                      <a:pt x="186" y="83"/>
                    </a:cubicBezTo>
                    <a:cubicBezTo>
                      <a:pt x="193" y="90"/>
                      <a:pt x="193" y="103"/>
                      <a:pt x="186" y="110"/>
                    </a:cubicBezTo>
                    <a:cubicBezTo>
                      <a:pt x="111" y="185"/>
                      <a:pt x="111" y="185"/>
                      <a:pt x="111" y="185"/>
                    </a:cubicBezTo>
                    <a:cubicBezTo>
                      <a:pt x="103" y="193"/>
                      <a:pt x="91" y="193"/>
                      <a:pt x="83" y="185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0" y="103"/>
                      <a:pt x="0" y="90"/>
                      <a:pt x="8" y="83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1" y="0"/>
                      <a:pt x="103" y="0"/>
                      <a:pt x="111" y="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1" name="标题层"/>
            <p:cNvSpPr txBox="1"/>
            <p:nvPr/>
          </p:nvSpPr>
          <p:spPr bwMode="auto">
            <a:xfrm>
              <a:off x="4126818" y="1756621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D06A04ED-0B73-4D10-917D-9823A6D502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  <p:sp>
        <p:nvSpPr>
          <p:cNvPr id="36" name="标题层">
            <a:extLst>
              <a:ext uri="{FF2B5EF4-FFF2-40B4-BE49-F238E27FC236}">
                <a16:creationId xmlns:a16="http://schemas.microsoft.com/office/drawing/2014/main" id="{D0DC93BF-B5BB-443E-B6FE-742CF641561F}"/>
              </a:ext>
            </a:extLst>
          </p:cNvPr>
          <p:cNvSpPr txBox="1"/>
          <p:nvPr/>
        </p:nvSpPr>
        <p:spPr bwMode="auto">
          <a:xfrm>
            <a:off x="5248090" y="1607868"/>
            <a:ext cx="1052101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创建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8DE41F6-9AA3-4111-B043-0B8AA0E9878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16651" y="1232965"/>
            <a:ext cx="3203575" cy="31623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BC07FCB-207D-4FFF-A86E-2F06AE7FA33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038299" y="748235"/>
            <a:ext cx="4518660" cy="28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7B60566D-444F-4342-988B-DD2F6DF753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2407" y="1131590"/>
            <a:ext cx="2453640" cy="31877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72456" y="2344935"/>
            <a:ext cx="4176464" cy="938362"/>
            <a:chOff x="3707904" y="1549051"/>
            <a:chExt cx="4176464" cy="938362"/>
          </a:xfrm>
        </p:grpSpPr>
        <p:grpSp>
          <p:nvGrpSpPr>
            <p:cNvPr id="18" name="组合 17"/>
            <p:cNvGrpSpPr/>
            <p:nvPr/>
          </p:nvGrpSpPr>
          <p:grpSpPr>
            <a:xfrm>
              <a:off x="3707904" y="1549051"/>
              <a:ext cx="4176464" cy="938362"/>
              <a:chOff x="2123728" y="1563638"/>
              <a:chExt cx="4176464" cy="938362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2123728" y="1741320"/>
                <a:ext cx="4176464" cy="582997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2378914" y="1563638"/>
                <a:ext cx="945174" cy="938362"/>
              </a:xfrm>
              <a:custGeom>
                <a:avLst/>
                <a:gdLst>
                  <a:gd name="T0" fmla="*/ 117 w 200"/>
                  <a:gd name="T1" fmla="*/ 7 h 199"/>
                  <a:gd name="T2" fmla="*/ 193 w 200"/>
                  <a:gd name="T3" fmla="*/ 83 h 199"/>
                  <a:gd name="T4" fmla="*/ 195 w 200"/>
                  <a:gd name="T5" fmla="*/ 85 h 199"/>
                  <a:gd name="T6" fmla="*/ 199 w 200"/>
                  <a:gd name="T7" fmla="*/ 94 h 199"/>
                  <a:gd name="T8" fmla="*/ 199 w 200"/>
                  <a:gd name="T9" fmla="*/ 96 h 199"/>
                  <a:gd name="T10" fmla="*/ 198 w 200"/>
                  <a:gd name="T11" fmla="*/ 108 h 199"/>
                  <a:gd name="T12" fmla="*/ 197 w 200"/>
                  <a:gd name="T13" fmla="*/ 110 h 199"/>
                  <a:gd name="T14" fmla="*/ 192 w 200"/>
                  <a:gd name="T15" fmla="*/ 117 h 199"/>
                  <a:gd name="T16" fmla="*/ 116 w 200"/>
                  <a:gd name="T17" fmla="*/ 193 h 199"/>
                  <a:gd name="T18" fmla="*/ 114 w 200"/>
                  <a:gd name="T19" fmla="*/ 194 h 199"/>
                  <a:gd name="T20" fmla="*/ 106 w 200"/>
                  <a:gd name="T21" fmla="*/ 198 h 199"/>
                  <a:gd name="T22" fmla="*/ 103 w 200"/>
                  <a:gd name="T23" fmla="*/ 199 h 199"/>
                  <a:gd name="T24" fmla="*/ 92 w 200"/>
                  <a:gd name="T25" fmla="*/ 198 h 199"/>
                  <a:gd name="T26" fmla="*/ 90 w 200"/>
                  <a:gd name="T27" fmla="*/ 197 h 199"/>
                  <a:gd name="T28" fmla="*/ 83 w 200"/>
                  <a:gd name="T29" fmla="*/ 192 h 199"/>
                  <a:gd name="T30" fmla="*/ 7 w 200"/>
                  <a:gd name="T31" fmla="*/ 116 h 199"/>
                  <a:gd name="T32" fmla="*/ 5 w 200"/>
                  <a:gd name="T33" fmla="*/ 114 h 199"/>
                  <a:gd name="T34" fmla="*/ 1 w 200"/>
                  <a:gd name="T35" fmla="*/ 105 h 199"/>
                  <a:gd name="T36" fmla="*/ 1 w 200"/>
                  <a:gd name="T37" fmla="*/ 103 h 199"/>
                  <a:gd name="T38" fmla="*/ 2 w 200"/>
                  <a:gd name="T39" fmla="*/ 91 h 199"/>
                  <a:gd name="T40" fmla="*/ 3 w 200"/>
                  <a:gd name="T41" fmla="*/ 89 h 199"/>
                  <a:gd name="T42" fmla="*/ 7 w 200"/>
                  <a:gd name="T43" fmla="*/ 82 h 199"/>
                  <a:gd name="T44" fmla="*/ 83 w 200"/>
                  <a:gd name="T45" fmla="*/ 6 h 199"/>
                  <a:gd name="T46" fmla="*/ 85 w 200"/>
                  <a:gd name="T47" fmla="*/ 5 h 199"/>
                  <a:gd name="T48" fmla="*/ 94 w 200"/>
                  <a:gd name="T49" fmla="*/ 1 h 199"/>
                  <a:gd name="T50" fmla="*/ 96 w 200"/>
                  <a:gd name="T51" fmla="*/ 0 h 199"/>
                  <a:gd name="T52" fmla="*/ 108 w 200"/>
                  <a:gd name="T53" fmla="*/ 1 h 199"/>
                  <a:gd name="T54" fmla="*/ 110 w 200"/>
                  <a:gd name="T55" fmla="*/ 2 h 199"/>
                  <a:gd name="T56" fmla="*/ 117 w 200"/>
                  <a:gd name="T57" fmla="*/ 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0" h="199">
                    <a:moveTo>
                      <a:pt x="117" y="7"/>
                    </a:moveTo>
                    <a:cubicBezTo>
                      <a:pt x="193" y="83"/>
                      <a:pt x="193" y="83"/>
                      <a:pt x="193" y="83"/>
                    </a:cubicBezTo>
                    <a:cubicBezTo>
                      <a:pt x="195" y="85"/>
                      <a:pt x="195" y="85"/>
                      <a:pt x="195" y="85"/>
                    </a:cubicBezTo>
                    <a:cubicBezTo>
                      <a:pt x="196" y="88"/>
                      <a:pt x="198" y="90"/>
                      <a:pt x="199" y="94"/>
                    </a:cubicBezTo>
                    <a:cubicBezTo>
                      <a:pt x="199" y="96"/>
                      <a:pt x="199" y="96"/>
                      <a:pt x="199" y="96"/>
                    </a:cubicBezTo>
                    <a:cubicBezTo>
                      <a:pt x="200" y="100"/>
                      <a:pt x="199" y="104"/>
                      <a:pt x="198" y="108"/>
                    </a:cubicBez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6" y="112"/>
                      <a:pt x="194" y="115"/>
                      <a:pt x="192" y="117"/>
                    </a:cubicBezTo>
                    <a:cubicBezTo>
                      <a:pt x="116" y="193"/>
                      <a:pt x="116" y="193"/>
                      <a:pt x="116" y="193"/>
                    </a:cubicBezTo>
                    <a:cubicBezTo>
                      <a:pt x="114" y="194"/>
                      <a:pt x="114" y="194"/>
                      <a:pt x="114" y="194"/>
                    </a:cubicBezTo>
                    <a:cubicBezTo>
                      <a:pt x="112" y="196"/>
                      <a:pt x="109" y="197"/>
                      <a:pt x="106" y="198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99" y="199"/>
                      <a:pt x="96" y="199"/>
                      <a:pt x="92" y="198"/>
                    </a:cubicBezTo>
                    <a:cubicBezTo>
                      <a:pt x="90" y="197"/>
                      <a:pt x="90" y="197"/>
                      <a:pt x="90" y="197"/>
                    </a:cubicBezTo>
                    <a:cubicBezTo>
                      <a:pt x="87" y="195"/>
                      <a:pt x="85" y="194"/>
                      <a:pt x="83" y="192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1"/>
                      <a:pt x="2" y="109"/>
                      <a:pt x="1" y="105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0" y="99"/>
                      <a:pt x="0" y="95"/>
                      <a:pt x="2" y="91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86"/>
                      <a:pt x="5" y="84"/>
                      <a:pt x="7" y="8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8" y="3"/>
                      <a:pt x="91" y="2"/>
                      <a:pt x="94" y="1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0" y="0"/>
                      <a:pt x="104" y="0"/>
                      <a:pt x="108" y="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4"/>
                      <a:pt x="115" y="5"/>
                      <a:pt x="117" y="7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2448901" y="1630972"/>
                <a:ext cx="805199" cy="803695"/>
              </a:xfrm>
              <a:custGeom>
                <a:avLst/>
                <a:gdLst>
                  <a:gd name="T0" fmla="*/ 111 w 193"/>
                  <a:gd name="T1" fmla="*/ 8 h 193"/>
                  <a:gd name="T2" fmla="*/ 186 w 193"/>
                  <a:gd name="T3" fmla="*/ 83 h 193"/>
                  <a:gd name="T4" fmla="*/ 186 w 193"/>
                  <a:gd name="T5" fmla="*/ 110 h 193"/>
                  <a:gd name="T6" fmla="*/ 111 w 193"/>
                  <a:gd name="T7" fmla="*/ 185 h 193"/>
                  <a:gd name="T8" fmla="*/ 83 w 193"/>
                  <a:gd name="T9" fmla="*/ 185 h 193"/>
                  <a:gd name="T10" fmla="*/ 8 w 193"/>
                  <a:gd name="T11" fmla="*/ 110 h 193"/>
                  <a:gd name="T12" fmla="*/ 8 w 193"/>
                  <a:gd name="T13" fmla="*/ 83 h 193"/>
                  <a:gd name="T14" fmla="*/ 83 w 193"/>
                  <a:gd name="T15" fmla="*/ 8 h 193"/>
                  <a:gd name="T16" fmla="*/ 111 w 193"/>
                  <a:gd name="T17" fmla="*/ 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3">
                    <a:moveTo>
                      <a:pt x="111" y="8"/>
                    </a:moveTo>
                    <a:cubicBezTo>
                      <a:pt x="186" y="83"/>
                      <a:pt x="186" y="83"/>
                      <a:pt x="186" y="83"/>
                    </a:cubicBezTo>
                    <a:cubicBezTo>
                      <a:pt x="193" y="90"/>
                      <a:pt x="193" y="103"/>
                      <a:pt x="186" y="110"/>
                    </a:cubicBezTo>
                    <a:cubicBezTo>
                      <a:pt x="111" y="185"/>
                      <a:pt x="111" y="185"/>
                      <a:pt x="111" y="185"/>
                    </a:cubicBezTo>
                    <a:cubicBezTo>
                      <a:pt x="103" y="193"/>
                      <a:pt x="91" y="193"/>
                      <a:pt x="83" y="185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0" y="103"/>
                      <a:pt x="0" y="90"/>
                      <a:pt x="8" y="83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1" y="0"/>
                      <a:pt x="103" y="0"/>
                      <a:pt x="111" y="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9" name="标题层"/>
            <p:cNvSpPr txBox="1"/>
            <p:nvPr/>
          </p:nvSpPr>
          <p:spPr bwMode="auto">
            <a:xfrm>
              <a:off x="4126818" y="1756621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D06A04ED-0B73-4D10-917D-9823A6D502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  <p:sp>
        <p:nvSpPr>
          <p:cNvPr id="37" name="标题层">
            <a:extLst>
              <a:ext uri="{FF2B5EF4-FFF2-40B4-BE49-F238E27FC236}">
                <a16:creationId xmlns:a16="http://schemas.microsoft.com/office/drawing/2014/main" id="{2759ED97-2A46-4ED9-9C7E-0546B102EE74}"/>
              </a:ext>
            </a:extLst>
          </p:cNvPr>
          <p:cNvSpPr txBox="1"/>
          <p:nvPr/>
        </p:nvSpPr>
        <p:spPr bwMode="auto">
          <a:xfrm>
            <a:off x="5242803" y="2567322"/>
            <a:ext cx="1052101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加载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4B77442-B839-458D-AAB6-C3AC00A4924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26436" y="988774"/>
            <a:ext cx="4892040" cy="30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9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60" y="699542"/>
            <a:ext cx="3240360" cy="3765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922493" y="1929472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录</a:t>
            </a:r>
          </a:p>
        </p:txBody>
      </p:sp>
      <p:sp>
        <p:nvSpPr>
          <p:cNvPr id="13" name="矩形 12"/>
          <p:cNvSpPr/>
          <p:nvPr/>
        </p:nvSpPr>
        <p:spPr>
          <a:xfrm rot="16200000">
            <a:off x="2956222" y="2252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42000"/>
                  </a:prstClr>
                </a:solidFill>
                <a:effectLst/>
                <a:uLnTx/>
                <a:uFillTx/>
                <a:latin typeface="Impact" pitchFamily="34" charset="0"/>
                <a:ea typeface="宋体" panose="02010600030101010101" pitchFamily="2" charset="-122"/>
                <a:cs typeface="+mn-cs"/>
              </a:rPr>
              <a:t>Plan  Contents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93473"/>
            <a:ext cx="408765" cy="28163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96" y="1036991"/>
            <a:ext cx="408022" cy="76526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311700" y="1438723"/>
            <a:ext cx="2644676" cy="432811"/>
            <a:chOff x="3419872" y="1083692"/>
            <a:chExt cx="2788692" cy="432811"/>
          </a:xfrm>
        </p:grpSpPr>
        <p:sp>
          <p:nvSpPr>
            <p:cNvPr id="9" name="矩形 8"/>
            <p:cNvSpPr/>
            <p:nvPr/>
          </p:nvSpPr>
          <p:spPr>
            <a:xfrm>
              <a:off x="3419872" y="1083692"/>
              <a:ext cx="2788692" cy="43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42818" y="1126527"/>
              <a:ext cx="1054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项目背景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44008" y="1385494"/>
            <a:ext cx="883716" cy="533175"/>
            <a:chOff x="2752180" y="1030463"/>
            <a:chExt cx="883716" cy="533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17" name="组合 16"/>
            <p:cNvGrpSpPr/>
            <p:nvPr/>
          </p:nvGrpSpPr>
          <p:grpSpPr>
            <a:xfrm>
              <a:off x="2752180" y="1030463"/>
              <a:ext cx="883716" cy="533175"/>
              <a:chOff x="2608164" y="958455"/>
              <a:chExt cx="883716" cy="5331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08164" y="958455"/>
                <a:ext cx="883716" cy="533175"/>
                <a:chOff x="2896196" y="771549"/>
                <a:chExt cx="1123553" cy="677877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2947678" y="771549"/>
                  <a:ext cx="1071222" cy="611201"/>
                </a:xfrm>
                <a:prstGeom prst="rect">
                  <a:avLst/>
                </a:prstGeom>
                <a:gradFill flip="none" rotWithShape="1">
                  <a:gsLst>
                    <a:gs pos="2083">
                      <a:schemeClr val="tx2"/>
                    </a:gs>
                    <a:gs pos="100000">
                      <a:schemeClr val="bg2"/>
                    </a:gs>
                  </a:gsLst>
                  <a:lin ang="7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矩形 3"/>
                <p:cNvSpPr/>
                <p:nvPr/>
              </p:nvSpPr>
              <p:spPr>
                <a:xfrm>
                  <a:off x="2896196" y="773931"/>
                  <a:ext cx="56246" cy="675495"/>
                </a:xfrm>
                <a:custGeom>
                  <a:avLst/>
                  <a:gdLst>
                    <a:gd name="connsiteX0" fmla="*/ 0 w 103870"/>
                    <a:gd name="connsiteY0" fmla="*/ 0 h 611201"/>
                    <a:gd name="connsiteX1" fmla="*/ 103870 w 103870"/>
                    <a:gd name="connsiteY1" fmla="*/ 0 h 611201"/>
                    <a:gd name="connsiteX2" fmla="*/ 103870 w 103870"/>
                    <a:gd name="connsiteY2" fmla="*/ 611201 h 611201"/>
                    <a:gd name="connsiteX3" fmla="*/ 0 w 103870"/>
                    <a:gd name="connsiteY3" fmla="*/ 611201 h 611201"/>
                    <a:gd name="connsiteX4" fmla="*/ 0 w 103870"/>
                    <a:gd name="connsiteY4" fmla="*/ 0 h 611201"/>
                    <a:gd name="connsiteX0" fmla="*/ 0 w 103870"/>
                    <a:gd name="connsiteY0" fmla="*/ 0 h 665970"/>
                    <a:gd name="connsiteX1" fmla="*/ 103870 w 103870"/>
                    <a:gd name="connsiteY1" fmla="*/ 0 h 665970"/>
                    <a:gd name="connsiteX2" fmla="*/ 103870 w 103870"/>
                    <a:gd name="connsiteY2" fmla="*/ 611201 h 665970"/>
                    <a:gd name="connsiteX3" fmla="*/ 50006 w 103870"/>
                    <a:gd name="connsiteY3" fmla="*/ 665970 h 665970"/>
                    <a:gd name="connsiteX4" fmla="*/ 0 w 103870"/>
                    <a:gd name="connsiteY4" fmla="*/ 0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58627"/>
                    <a:gd name="connsiteY0" fmla="*/ 64294 h 665970"/>
                    <a:gd name="connsiteX1" fmla="*/ 58627 w 58627"/>
                    <a:gd name="connsiteY1" fmla="*/ 0 h 665970"/>
                    <a:gd name="connsiteX2" fmla="*/ 58627 w 58627"/>
                    <a:gd name="connsiteY2" fmla="*/ 611201 h 665970"/>
                    <a:gd name="connsiteX3" fmla="*/ 4763 w 58627"/>
                    <a:gd name="connsiteY3" fmla="*/ 665970 h 665970"/>
                    <a:gd name="connsiteX4" fmla="*/ 0 w 58627"/>
                    <a:gd name="connsiteY4" fmla="*/ 64294 h 665970"/>
                    <a:gd name="connsiteX0" fmla="*/ 0 w 56245"/>
                    <a:gd name="connsiteY0" fmla="*/ 64294 h 665970"/>
                    <a:gd name="connsiteX1" fmla="*/ 56245 w 56245"/>
                    <a:gd name="connsiteY1" fmla="*/ 0 h 665970"/>
                    <a:gd name="connsiteX2" fmla="*/ 56245 w 56245"/>
                    <a:gd name="connsiteY2" fmla="*/ 611201 h 665970"/>
                    <a:gd name="connsiteX3" fmla="*/ 2381 w 56245"/>
                    <a:gd name="connsiteY3" fmla="*/ 665970 h 665970"/>
                    <a:gd name="connsiteX4" fmla="*/ 0 w 56245"/>
                    <a:gd name="connsiteY4" fmla="*/ 64294 h 665970"/>
                    <a:gd name="connsiteX0" fmla="*/ 2875 w 54358"/>
                    <a:gd name="connsiteY0" fmla="*/ 64294 h 665970"/>
                    <a:gd name="connsiteX1" fmla="*/ 54358 w 54358"/>
                    <a:gd name="connsiteY1" fmla="*/ 0 h 665970"/>
                    <a:gd name="connsiteX2" fmla="*/ 54358 w 54358"/>
                    <a:gd name="connsiteY2" fmla="*/ 611201 h 665970"/>
                    <a:gd name="connsiteX3" fmla="*/ 494 w 54358"/>
                    <a:gd name="connsiteY3" fmla="*/ 665970 h 665970"/>
                    <a:gd name="connsiteX4" fmla="*/ 2875 w 54358"/>
                    <a:gd name="connsiteY4" fmla="*/ 64294 h 665970"/>
                    <a:gd name="connsiteX0" fmla="*/ 0 w 56246"/>
                    <a:gd name="connsiteY0" fmla="*/ 61913 h 665970"/>
                    <a:gd name="connsiteX1" fmla="*/ 56246 w 56246"/>
                    <a:gd name="connsiteY1" fmla="*/ 0 h 665970"/>
                    <a:gd name="connsiteX2" fmla="*/ 56246 w 56246"/>
                    <a:gd name="connsiteY2" fmla="*/ 611201 h 665970"/>
                    <a:gd name="connsiteX3" fmla="*/ 2382 w 56246"/>
                    <a:gd name="connsiteY3" fmla="*/ 665970 h 665970"/>
                    <a:gd name="connsiteX4" fmla="*/ 0 w 56246"/>
                    <a:gd name="connsiteY4" fmla="*/ 61913 h 665970"/>
                    <a:gd name="connsiteX0" fmla="*/ 0 w 56246"/>
                    <a:gd name="connsiteY0" fmla="*/ 61913 h 675495"/>
                    <a:gd name="connsiteX1" fmla="*/ 56246 w 56246"/>
                    <a:gd name="connsiteY1" fmla="*/ 0 h 675495"/>
                    <a:gd name="connsiteX2" fmla="*/ 56246 w 56246"/>
                    <a:gd name="connsiteY2" fmla="*/ 611201 h 675495"/>
                    <a:gd name="connsiteX3" fmla="*/ 2382 w 56246"/>
                    <a:gd name="connsiteY3" fmla="*/ 675495 h 675495"/>
                    <a:gd name="connsiteX4" fmla="*/ 0 w 56246"/>
                    <a:gd name="connsiteY4" fmla="*/ 61913 h 67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46" h="675495">
                      <a:moveTo>
                        <a:pt x="0" y="61913"/>
                      </a:moveTo>
                      <a:lnTo>
                        <a:pt x="56246" y="0"/>
                      </a:lnTo>
                      <a:lnTo>
                        <a:pt x="56246" y="611201"/>
                      </a:lnTo>
                      <a:lnTo>
                        <a:pt x="2382" y="675495"/>
                      </a:lnTo>
                      <a:cubicBezTo>
                        <a:pt x="1" y="474936"/>
                        <a:pt x="2381" y="262472"/>
                        <a:pt x="0" y="61913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tx2"/>
                    </a:gs>
                    <a:gs pos="58000">
                      <a:schemeClr val="bg2"/>
                    </a:gs>
                  </a:gsLst>
                  <a:lin ang="105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"/>
                <p:cNvSpPr/>
                <p:nvPr/>
              </p:nvSpPr>
              <p:spPr>
                <a:xfrm>
                  <a:off x="2900053" y="1376694"/>
                  <a:ext cx="1119696" cy="69690"/>
                </a:xfrm>
                <a:custGeom>
                  <a:avLst/>
                  <a:gdLst>
                    <a:gd name="connsiteX0" fmla="*/ 0 w 1043494"/>
                    <a:gd name="connsiteY0" fmla="*/ 0 h 108880"/>
                    <a:gd name="connsiteX1" fmla="*/ 1043494 w 1043494"/>
                    <a:gd name="connsiteY1" fmla="*/ 0 h 108880"/>
                    <a:gd name="connsiteX2" fmla="*/ 1043494 w 1043494"/>
                    <a:gd name="connsiteY2" fmla="*/ 108880 h 108880"/>
                    <a:gd name="connsiteX3" fmla="*/ 0 w 1043494"/>
                    <a:gd name="connsiteY3" fmla="*/ 108880 h 108880"/>
                    <a:gd name="connsiteX4" fmla="*/ 0 w 1043494"/>
                    <a:gd name="connsiteY4" fmla="*/ 0 h 108880"/>
                    <a:gd name="connsiteX0" fmla="*/ 52388 w 1095882"/>
                    <a:gd name="connsiteY0" fmla="*/ 0 h 108880"/>
                    <a:gd name="connsiteX1" fmla="*/ 1095882 w 1095882"/>
                    <a:gd name="connsiteY1" fmla="*/ 0 h 108880"/>
                    <a:gd name="connsiteX2" fmla="*/ 1095882 w 1095882"/>
                    <a:gd name="connsiteY2" fmla="*/ 108880 h 108880"/>
                    <a:gd name="connsiteX3" fmla="*/ 0 w 1095882"/>
                    <a:gd name="connsiteY3" fmla="*/ 63636 h 108880"/>
                    <a:gd name="connsiteX4" fmla="*/ 52388 w 1095882"/>
                    <a:gd name="connsiteY4" fmla="*/ 0 h 108880"/>
                    <a:gd name="connsiteX0" fmla="*/ 52388 w 1095882"/>
                    <a:gd name="connsiteY0" fmla="*/ 0 h 63636"/>
                    <a:gd name="connsiteX1" fmla="*/ 1095882 w 1095882"/>
                    <a:gd name="connsiteY1" fmla="*/ 0 h 63636"/>
                    <a:gd name="connsiteX2" fmla="*/ 1076832 w 1095882"/>
                    <a:gd name="connsiteY2" fmla="*/ 63636 h 63636"/>
                    <a:gd name="connsiteX3" fmla="*/ 0 w 1095882"/>
                    <a:gd name="connsiteY3" fmla="*/ 63636 h 63636"/>
                    <a:gd name="connsiteX4" fmla="*/ 52388 w 1095882"/>
                    <a:gd name="connsiteY4" fmla="*/ 0 h 63636"/>
                    <a:gd name="connsiteX0" fmla="*/ 52388 w 1119695"/>
                    <a:gd name="connsiteY0" fmla="*/ 2381 h 66017"/>
                    <a:gd name="connsiteX1" fmla="*/ 1119695 w 1119695"/>
                    <a:gd name="connsiteY1" fmla="*/ 0 h 66017"/>
                    <a:gd name="connsiteX2" fmla="*/ 1076832 w 1119695"/>
                    <a:gd name="connsiteY2" fmla="*/ 66017 h 66017"/>
                    <a:gd name="connsiteX3" fmla="*/ 0 w 1119695"/>
                    <a:gd name="connsiteY3" fmla="*/ 66017 h 66017"/>
                    <a:gd name="connsiteX4" fmla="*/ 52388 w 1119695"/>
                    <a:gd name="connsiteY4" fmla="*/ 2381 h 66017"/>
                    <a:gd name="connsiteX0" fmla="*/ 52388 w 1119695"/>
                    <a:gd name="connsiteY0" fmla="*/ 0 h 69690"/>
                    <a:gd name="connsiteX1" fmla="*/ 1119695 w 1119695"/>
                    <a:gd name="connsiteY1" fmla="*/ 3673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367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1578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0614"/>
                    <a:gd name="connsiteY0" fmla="*/ 5408 h 75098"/>
                    <a:gd name="connsiteX1" fmla="*/ 1110614 w 1110614"/>
                    <a:gd name="connsiteY1" fmla="*/ 0 h 75098"/>
                    <a:gd name="connsiteX2" fmla="*/ 1076832 w 1110614"/>
                    <a:gd name="connsiteY2" fmla="*/ 75098 h 75098"/>
                    <a:gd name="connsiteX3" fmla="*/ 0 w 1110614"/>
                    <a:gd name="connsiteY3" fmla="*/ 75098 h 75098"/>
                    <a:gd name="connsiteX4" fmla="*/ 52388 w 1110614"/>
                    <a:gd name="connsiteY4" fmla="*/ 5408 h 75098"/>
                    <a:gd name="connsiteX0" fmla="*/ 52388 w 1110614"/>
                    <a:gd name="connsiteY0" fmla="*/ 0 h 69690"/>
                    <a:gd name="connsiteX1" fmla="*/ 1110614 w 1110614"/>
                    <a:gd name="connsiteY1" fmla="*/ 648 h 69690"/>
                    <a:gd name="connsiteX2" fmla="*/ 1076832 w 1110614"/>
                    <a:gd name="connsiteY2" fmla="*/ 69690 h 69690"/>
                    <a:gd name="connsiteX3" fmla="*/ 0 w 1110614"/>
                    <a:gd name="connsiteY3" fmla="*/ 69690 h 69690"/>
                    <a:gd name="connsiteX4" fmla="*/ 52388 w 1110614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648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28778"/>
                    <a:gd name="connsiteY0" fmla="*/ 0 h 69690"/>
                    <a:gd name="connsiteX1" fmla="*/ 1128778 w 1128778"/>
                    <a:gd name="connsiteY1" fmla="*/ 648 h 69690"/>
                    <a:gd name="connsiteX2" fmla="*/ 1076832 w 1128778"/>
                    <a:gd name="connsiteY2" fmla="*/ 69690 h 69690"/>
                    <a:gd name="connsiteX3" fmla="*/ 0 w 1128778"/>
                    <a:gd name="connsiteY3" fmla="*/ 69690 h 69690"/>
                    <a:gd name="connsiteX4" fmla="*/ 52388 w 1128778"/>
                    <a:gd name="connsiteY4" fmla="*/ 0 h 69690"/>
                    <a:gd name="connsiteX0" fmla="*/ 52388 w 1119695"/>
                    <a:gd name="connsiteY0" fmla="*/ 0 h 69690"/>
                    <a:gd name="connsiteX1" fmla="*/ 1119695 w 1119695"/>
                    <a:gd name="connsiteY1" fmla="*/ 648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695" h="69690">
                      <a:moveTo>
                        <a:pt x="52388" y="0"/>
                      </a:moveTo>
                      <a:lnTo>
                        <a:pt x="1119695" y="648"/>
                      </a:lnTo>
                      <a:lnTo>
                        <a:pt x="1076832" y="69690"/>
                      </a:lnTo>
                      <a:lnTo>
                        <a:pt x="0" y="69690"/>
                      </a:lnTo>
                      <a:lnTo>
                        <a:pt x="5238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tx2"/>
                    </a:gs>
                    <a:gs pos="16000">
                      <a:schemeClr val="bg2"/>
                    </a:gs>
                  </a:gsLst>
                  <a:lin ang="7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矩形 13"/>
                <p:cNvSpPr/>
                <p:nvPr/>
              </p:nvSpPr>
              <p:spPr>
                <a:xfrm>
                  <a:off x="2952443" y="773932"/>
                  <a:ext cx="1066457" cy="6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22" h="611201">
                      <a:moveTo>
                        <a:pt x="1071222" y="526454"/>
                      </a:moveTo>
                      <a:lnTo>
                        <a:pt x="1071222" y="611201"/>
                      </a:lnTo>
                      <a:lnTo>
                        <a:pt x="1057381" y="611201"/>
                      </a:lnTo>
                      <a:cubicBezTo>
                        <a:pt x="1066626" y="583846"/>
                        <a:pt x="1071222" y="555467"/>
                        <a:pt x="1071222" y="526454"/>
                      </a:cubicBezTo>
                      <a:close/>
                      <a:moveTo>
                        <a:pt x="0" y="0"/>
                      </a:moveTo>
                      <a:lnTo>
                        <a:pt x="1071222" y="0"/>
                      </a:lnTo>
                      <a:lnTo>
                        <a:pt x="1071222" y="526430"/>
                      </a:lnTo>
                      <a:cubicBezTo>
                        <a:pt x="1071212" y="275459"/>
                        <a:pt x="727375" y="72008"/>
                        <a:pt x="303232" y="72008"/>
                      </a:cubicBezTo>
                      <a:cubicBezTo>
                        <a:pt x="195513" y="72008"/>
                        <a:pt x="92973" y="85131"/>
                        <a:pt x="0" y="109099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bg1">
                        <a:alpha val="3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7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2743225" y="1431529"/>
                <a:ext cx="720000" cy="720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6" y="14"/>
                  </a:cxn>
                  <a:cxn ang="0">
                    <a:pos x="2" y="30"/>
                  </a:cxn>
                  <a:cxn ang="0">
                    <a:pos x="0" y="4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82"/>
                  </a:cxn>
                  <a:cxn ang="0">
                    <a:pos x="4" y="102"/>
                  </a:cxn>
                  <a:cxn ang="0">
                    <a:pos x="10" y="122"/>
                  </a:cxn>
                  <a:cxn ang="0">
                    <a:pos x="18" y="142"/>
                  </a:cxn>
                  <a:cxn ang="0">
                    <a:pos x="28" y="162"/>
                  </a:cxn>
                  <a:cxn ang="0">
                    <a:pos x="38" y="180"/>
                  </a:cxn>
                  <a:cxn ang="0">
                    <a:pos x="52" y="198"/>
                  </a:cxn>
                  <a:cxn ang="0">
                    <a:pos x="68" y="216"/>
                  </a:cxn>
                  <a:cxn ang="0">
                    <a:pos x="84" y="234"/>
                  </a:cxn>
                  <a:cxn ang="0">
                    <a:pos x="104" y="252"/>
                  </a:cxn>
                  <a:cxn ang="0">
                    <a:pos x="124" y="268"/>
                  </a:cxn>
                  <a:cxn ang="0">
                    <a:pos x="146" y="284"/>
                  </a:cxn>
                  <a:cxn ang="0">
                    <a:pos x="170" y="300"/>
                  </a:cxn>
                  <a:cxn ang="0">
                    <a:pos x="196" y="316"/>
                  </a:cxn>
                  <a:cxn ang="0">
                    <a:pos x="224" y="330"/>
                  </a:cxn>
                  <a:cxn ang="0">
                    <a:pos x="252" y="344"/>
                  </a:cxn>
                  <a:cxn ang="0">
                    <a:pos x="312" y="370"/>
                  </a:cxn>
                  <a:cxn ang="0">
                    <a:pos x="378" y="392"/>
                  </a:cxn>
                  <a:cxn ang="0">
                    <a:pos x="450" y="412"/>
                  </a:cxn>
                  <a:cxn ang="0">
                    <a:pos x="524" y="430"/>
                  </a:cxn>
                  <a:cxn ang="0">
                    <a:pos x="604" y="444"/>
                  </a:cxn>
                  <a:cxn ang="0">
                    <a:pos x="686" y="452"/>
                  </a:cxn>
                  <a:cxn ang="0">
                    <a:pos x="772" y="458"/>
                  </a:cxn>
                  <a:cxn ang="0">
                    <a:pos x="860" y="462"/>
                  </a:cxn>
                  <a:cxn ang="0">
                    <a:pos x="860" y="462"/>
                  </a:cxn>
                  <a:cxn ang="0">
                    <a:pos x="948" y="458"/>
                  </a:cxn>
                  <a:cxn ang="0">
                    <a:pos x="1032" y="452"/>
                  </a:cxn>
                  <a:cxn ang="0">
                    <a:pos x="1116" y="444"/>
                  </a:cxn>
                  <a:cxn ang="0">
                    <a:pos x="1194" y="430"/>
                  </a:cxn>
                  <a:cxn ang="0">
                    <a:pos x="1270" y="412"/>
                  </a:cxn>
                  <a:cxn ang="0">
                    <a:pos x="1340" y="392"/>
                  </a:cxn>
                  <a:cxn ang="0">
                    <a:pos x="1406" y="370"/>
                  </a:cxn>
                  <a:cxn ang="0">
                    <a:pos x="1468" y="344"/>
                  </a:cxn>
                  <a:cxn ang="0">
                    <a:pos x="1496" y="330"/>
                  </a:cxn>
                  <a:cxn ang="0">
                    <a:pos x="1522" y="316"/>
                  </a:cxn>
                  <a:cxn ang="0">
                    <a:pos x="1548" y="300"/>
                  </a:cxn>
                  <a:cxn ang="0">
                    <a:pos x="1572" y="284"/>
                  </a:cxn>
                  <a:cxn ang="0">
                    <a:pos x="1594" y="268"/>
                  </a:cxn>
                  <a:cxn ang="0">
                    <a:pos x="1616" y="252"/>
                  </a:cxn>
                  <a:cxn ang="0">
                    <a:pos x="1634" y="234"/>
                  </a:cxn>
                  <a:cxn ang="0">
                    <a:pos x="1652" y="216"/>
                  </a:cxn>
                  <a:cxn ang="0">
                    <a:pos x="1666" y="198"/>
                  </a:cxn>
                  <a:cxn ang="0">
                    <a:pos x="1680" y="180"/>
                  </a:cxn>
                  <a:cxn ang="0">
                    <a:pos x="1692" y="162"/>
                  </a:cxn>
                  <a:cxn ang="0">
                    <a:pos x="1702" y="142"/>
                  </a:cxn>
                  <a:cxn ang="0">
                    <a:pos x="1710" y="122"/>
                  </a:cxn>
                  <a:cxn ang="0">
                    <a:pos x="1714" y="102"/>
                  </a:cxn>
                  <a:cxn ang="0">
                    <a:pos x="1718" y="82"/>
                  </a:cxn>
                  <a:cxn ang="0">
                    <a:pos x="1718" y="62"/>
                  </a:cxn>
                  <a:cxn ang="0">
                    <a:pos x="1718" y="62"/>
                  </a:cxn>
                  <a:cxn ang="0">
                    <a:pos x="1718" y="46"/>
                  </a:cxn>
                  <a:cxn ang="0">
                    <a:pos x="1716" y="30"/>
                  </a:cxn>
                  <a:cxn ang="0">
                    <a:pos x="1714" y="14"/>
                  </a:cxn>
                  <a:cxn ang="0">
                    <a:pos x="1708" y="0"/>
                  </a:cxn>
                  <a:cxn ang="0">
                    <a:pos x="10" y="0"/>
                  </a:cxn>
                </a:cxnLst>
                <a:rect l="0" t="0" r="r" b="b"/>
                <a:pathLst>
                  <a:path w="1718" h="462">
                    <a:moveTo>
                      <a:pt x="10" y="0"/>
                    </a:moveTo>
                    <a:lnTo>
                      <a:pt x="10" y="0"/>
                    </a:lnTo>
                    <a:lnTo>
                      <a:pt x="6" y="14"/>
                    </a:lnTo>
                    <a:lnTo>
                      <a:pt x="2" y="30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82"/>
                    </a:lnTo>
                    <a:lnTo>
                      <a:pt x="4" y="102"/>
                    </a:lnTo>
                    <a:lnTo>
                      <a:pt x="10" y="122"/>
                    </a:lnTo>
                    <a:lnTo>
                      <a:pt x="18" y="142"/>
                    </a:lnTo>
                    <a:lnTo>
                      <a:pt x="28" y="162"/>
                    </a:lnTo>
                    <a:lnTo>
                      <a:pt x="38" y="180"/>
                    </a:lnTo>
                    <a:lnTo>
                      <a:pt x="52" y="198"/>
                    </a:lnTo>
                    <a:lnTo>
                      <a:pt x="68" y="216"/>
                    </a:lnTo>
                    <a:lnTo>
                      <a:pt x="84" y="234"/>
                    </a:lnTo>
                    <a:lnTo>
                      <a:pt x="104" y="252"/>
                    </a:lnTo>
                    <a:lnTo>
                      <a:pt x="124" y="268"/>
                    </a:lnTo>
                    <a:lnTo>
                      <a:pt x="146" y="284"/>
                    </a:lnTo>
                    <a:lnTo>
                      <a:pt x="170" y="300"/>
                    </a:lnTo>
                    <a:lnTo>
                      <a:pt x="196" y="316"/>
                    </a:lnTo>
                    <a:lnTo>
                      <a:pt x="224" y="330"/>
                    </a:lnTo>
                    <a:lnTo>
                      <a:pt x="252" y="344"/>
                    </a:lnTo>
                    <a:lnTo>
                      <a:pt x="312" y="370"/>
                    </a:lnTo>
                    <a:lnTo>
                      <a:pt x="378" y="392"/>
                    </a:lnTo>
                    <a:lnTo>
                      <a:pt x="450" y="412"/>
                    </a:lnTo>
                    <a:lnTo>
                      <a:pt x="524" y="430"/>
                    </a:lnTo>
                    <a:lnTo>
                      <a:pt x="604" y="444"/>
                    </a:lnTo>
                    <a:lnTo>
                      <a:pt x="686" y="452"/>
                    </a:lnTo>
                    <a:lnTo>
                      <a:pt x="772" y="458"/>
                    </a:lnTo>
                    <a:lnTo>
                      <a:pt x="860" y="462"/>
                    </a:lnTo>
                    <a:lnTo>
                      <a:pt x="860" y="462"/>
                    </a:lnTo>
                    <a:lnTo>
                      <a:pt x="948" y="458"/>
                    </a:lnTo>
                    <a:lnTo>
                      <a:pt x="1032" y="452"/>
                    </a:lnTo>
                    <a:lnTo>
                      <a:pt x="1116" y="444"/>
                    </a:lnTo>
                    <a:lnTo>
                      <a:pt x="1194" y="430"/>
                    </a:lnTo>
                    <a:lnTo>
                      <a:pt x="1270" y="412"/>
                    </a:lnTo>
                    <a:lnTo>
                      <a:pt x="1340" y="392"/>
                    </a:lnTo>
                    <a:lnTo>
                      <a:pt x="1406" y="370"/>
                    </a:lnTo>
                    <a:lnTo>
                      <a:pt x="1468" y="344"/>
                    </a:lnTo>
                    <a:lnTo>
                      <a:pt x="1496" y="330"/>
                    </a:lnTo>
                    <a:lnTo>
                      <a:pt x="1522" y="316"/>
                    </a:lnTo>
                    <a:lnTo>
                      <a:pt x="1548" y="300"/>
                    </a:lnTo>
                    <a:lnTo>
                      <a:pt x="1572" y="284"/>
                    </a:lnTo>
                    <a:lnTo>
                      <a:pt x="1594" y="268"/>
                    </a:lnTo>
                    <a:lnTo>
                      <a:pt x="1616" y="252"/>
                    </a:lnTo>
                    <a:lnTo>
                      <a:pt x="1634" y="234"/>
                    </a:lnTo>
                    <a:lnTo>
                      <a:pt x="1652" y="216"/>
                    </a:lnTo>
                    <a:lnTo>
                      <a:pt x="1666" y="198"/>
                    </a:lnTo>
                    <a:lnTo>
                      <a:pt x="1680" y="180"/>
                    </a:lnTo>
                    <a:lnTo>
                      <a:pt x="1692" y="162"/>
                    </a:lnTo>
                    <a:lnTo>
                      <a:pt x="1702" y="142"/>
                    </a:lnTo>
                    <a:lnTo>
                      <a:pt x="1710" y="122"/>
                    </a:lnTo>
                    <a:lnTo>
                      <a:pt x="1714" y="102"/>
                    </a:lnTo>
                    <a:lnTo>
                      <a:pt x="1718" y="82"/>
                    </a:lnTo>
                    <a:lnTo>
                      <a:pt x="1718" y="62"/>
                    </a:lnTo>
                    <a:lnTo>
                      <a:pt x="1718" y="62"/>
                    </a:lnTo>
                    <a:lnTo>
                      <a:pt x="1718" y="46"/>
                    </a:lnTo>
                    <a:lnTo>
                      <a:pt x="1716" y="30"/>
                    </a:lnTo>
                    <a:lnTo>
                      <a:pt x="1714" y="14"/>
                    </a:lnTo>
                    <a:lnTo>
                      <a:pt x="1708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flip="none" rotWithShape="1">
                <a:gsLst>
                  <a:gs pos="10000">
                    <a:schemeClr val="bg1">
                      <a:alpha val="80000"/>
                    </a:scheme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964171" y="1059582"/>
              <a:ext cx="527709" cy="461665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01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311700" y="2160473"/>
            <a:ext cx="2644676" cy="432811"/>
            <a:chOff x="3419872" y="1083692"/>
            <a:chExt cx="2644676" cy="432811"/>
          </a:xfrm>
        </p:grpSpPr>
        <p:sp>
          <p:nvSpPr>
            <p:cNvPr id="26" name="矩形 25"/>
            <p:cNvSpPr/>
            <p:nvPr/>
          </p:nvSpPr>
          <p:spPr>
            <a:xfrm>
              <a:off x="3419872" y="1083692"/>
              <a:ext cx="2644676" cy="43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95154" y="1121137"/>
              <a:ext cx="10715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项目概要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44008" y="2107244"/>
            <a:ext cx="883716" cy="533175"/>
            <a:chOff x="2752180" y="1030463"/>
            <a:chExt cx="883716" cy="533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29" name="组合 28"/>
            <p:cNvGrpSpPr/>
            <p:nvPr/>
          </p:nvGrpSpPr>
          <p:grpSpPr>
            <a:xfrm>
              <a:off x="2752180" y="1030463"/>
              <a:ext cx="883716" cy="533175"/>
              <a:chOff x="2608164" y="958455"/>
              <a:chExt cx="883716" cy="533175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2608164" y="958455"/>
                <a:ext cx="883716" cy="533175"/>
                <a:chOff x="2896196" y="771549"/>
                <a:chExt cx="1123553" cy="677877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2947678" y="771549"/>
                  <a:ext cx="1071222" cy="611201"/>
                </a:xfrm>
                <a:prstGeom prst="rect">
                  <a:avLst/>
                </a:prstGeom>
                <a:gradFill flip="none" rotWithShape="1">
                  <a:gsLst>
                    <a:gs pos="2083">
                      <a:schemeClr val="tx2"/>
                    </a:gs>
                    <a:gs pos="100000">
                      <a:schemeClr val="bg2"/>
                    </a:gs>
                  </a:gsLst>
                  <a:lin ang="7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 3"/>
                <p:cNvSpPr/>
                <p:nvPr/>
              </p:nvSpPr>
              <p:spPr>
                <a:xfrm>
                  <a:off x="2896196" y="773931"/>
                  <a:ext cx="56246" cy="675495"/>
                </a:xfrm>
                <a:custGeom>
                  <a:avLst/>
                  <a:gdLst>
                    <a:gd name="connsiteX0" fmla="*/ 0 w 103870"/>
                    <a:gd name="connsiteY0" fmla="*/ 0 h 611201"/>
                    <a:gd name="connsiteX1" fmla="*/ 103870 w 103870"/>
                    <a:gd name="connsiteY1" fmla="*/ 0 h 611201"/>
                    <a:gd name="connsiteX2" fmla="*/ 103870 w 103870"/>
                    <a:gd name="connsiteY2" fmla="*/ 611201 h 611201"/>
                    <a:gd name="connsiteX3" fmla="*/ 0 w 103870"/>
                    <a:gd name="connsiteY3" fmla="*/ 611201 h 611201"/>
                    <a:gd name="connsiteX4" fmla="*/ 0 w 103870"/>
                    <a:gd name="connsiteY4" fmla="*/ 0 h 611201"/>
                    <a:gd name="connsiteX0" fmla="*/ 0 w 103870"/>
                    <a:gd name="connsiteY0" fmla="*/ 0 h 665970"/>
                    <a:gd name="connsiteX1" fmla="*/ 103870 w 103870"/>
                    <a:gd name="connsiteY1" fmla="*/ 0 h 665970"/>
                    <a:gd name="connsiteX2" fmla="*/ 103870 w 103870"/>
                    <a:gd name="connsiteY2" fmla="*/ 611201 h 665970"/>
                    <a:gd name="connsiteX3" fmla="*/ 50006 w 103870"/>
                    <a:gd name="connsiteY3" fmla="*/ 665970 h 665970"/>
                    <a:gd name="connsiteX4" fmla="*/ 0 w 103870"/>
                    <a:gd name="connsiteY4" fmla="*/ 0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58627"/>
                    <a:gd name="connsiteY0" fmla="*/ 64294 h 665970"/>
                    <a:gd name="connsiteX1" fmla="*/ 58627 w 58627"/>
                    <a:gd name="connsiteY1" fmla="*/ 0 h 665970"/>
                    <a:gd name="connsiteX2" fmla="*/ 58627 w 58627"/>
                    <a:gd name="connsiteY2" fmla="*/ 611201 h 665970"/>
                    <a:gd name="connsiteX3" fmla="*/ 4763 w 58627"/>
                    <a:gd name="connsiteY3" fmla="*/ 665970 h 665970"/>
                    <a:gd name="connsiteX4" fmla="*/ 0 w 58627"/>
                    <a:gd name="connsiteY4" fmla="*/ 64294 h 665970"/>
                    <a:gd name="connsiteX0" fmla="*/ 0 w 56245"/>
                    <a:gd name="connsiteY0" fmla="*/ 64294 h 665970"/>
                    <a:gd name="connsiteX1" fmla="*/ 56245 w 56245"/>
                    <a:gd name="connsiteY1" fmla="*/ 0 h 665970"/>
                    <a:gd name="connsiteX2" fmla="*/ 56245 w 56245"/>
                    <a:gd name="connsiteY2" fmla="*/ 611201 h 665970"/>
                    <a:gd name="connsiteX3" fmla="*/ 2381 w 56245"/>
                    <a:gd name="connsiteY3" fmla="*/ 665970 h 665970"/>
                    <a:gd name="connsiteX4" fmla="*/ 0 w 56245"/>
                    <a:gd name="connsiteY4" fmla="*/ 64294 h 665970"/>
                    <a:gd name="connsiteX0" fmla="*/ 2875 w 54358"/>
                    <a:gd name="connsiteY0" fmla="*/ 64294 h 665970"/>
                    <a:gd name="connsiteX1" fmla="*/ 54358 w 54358"/>
                    <a:gd name="connsiteY1" fmla="*/ 0 h 665970"/>
                    <a:gd name="connsiteX2" fmla="*/ 54358 w 54358"/>
                    <a:gd name="connsiteY2" fmla="*/ 611201 h 665970"/>
                    <a:gd name="connsiteX3" fmla="*/ 494 w 54358"/>
                    <a:gd name="connsiteY3" fmla="*/ 665970 h 665970"/>
                    <a:gd name="connsiteX4" fmla="*/ 2875 w 54358"/>
                    <a:gd name="connsiteY4" fmla="*/ 64294 h 665970"/>
                    <a:gd name="connsiteX0" fmla="*/ 0 w 56246"/>
                    <a:gd name="connsiteY0" fmla="*/ 61913 h 665970"/>
                    <a:gd name="connsiteX1" fmla="*/ 56246 w 56246"/>
                    <a:gd name="connsiteY1" fmla="*/ 0 h 665970"/>
                    <a:gd name="connsiteX2" fmla="*/ 56246 w 56246"/>
                    <a:gd name="connsiteY2" fmla="*/ 611201 h 665970"/>
                    <a:gd name="connsiteX3" fmla="*/ 2382 w 56246"/>
                    <a:gd name="connsiteY3" fmla="*/ 665970 h 665970"/>
                    <a:gd name="connsiteX4" fmla="*/ 0 w 56246"/>
                    <a:gd name="connsiteY4" fmla="*/ 61913 h 665970"/>
                    <a:gd name="connsiteX0" fmla="*/ 0 w 56246"/>
                    <a:gd name="connsiteY0" fmla="*/ 61913 h 675495"/>
                    <a:gd name="connsiteX1" fmla="*/ 56246 w 56246"/>
                    <a:gd name="connsiteY1" fmla="*/ 0 h 675495"/>
                    <a:gd name="connsiteX2" fmla="*/ 56246 w 56246"/>
                    <a:gd name="connsiteY2" fmla="*/ 611201 h 675495"/>
                    <a:gd name="connsiteX3" fmla="*/ 2382 w 56246"/>
                    <a:gd name="connsiteY3" fmla="*/ 675495 h 675495"/>
                    <a:gd name="connsiteX4" fmla="*/ 0 w 56246"/>
                    <a:gd name="connsiteY4" fmla="*/ 61913 h 67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46" h="675495">
                      <a:moveTo>
                        <a:pt x="0" y="61913"/>
                      </a:moveTo>
                      <a:lnTo>
                        <a:pt x="56246" y="0"/>
                      </a:lnTo>
                      <a:lnTo>
                        <a:pt x="56246" y="611201"/>
                      </a:lnTo>
                      <a:lnTo>
                        <a:pt x="2382" y="675495"/>
                      </a:lnTo>
                      <a:cubicBezTo>
                        <a:pt x="1" y="474936"/>
                        <a:pt x="2381" y="262472"/>
                        <a:pt x="0" y="61913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tx2"/>
                    </a:gs>
                    <a:gs pos="58000">
                      <a:schemeClr val="bg2"/>
                    </a:gs>
                  </a:gsLst>
                  <a:lin ang="105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4"/>
                <p:cNvSpPr/>
                <p:nvPr/>
              </p:nvSpPr>
              <p:spPr>
                <a:xfrm>
                  <a:off x="2900053" y="1376694"/>
                  <a:ext cx="1119696" cy="69690"/>
                </a:xfrm>
                <a:custGeom>
                  <a:avLst/>
                  <a:gdLst>
                    <a:gd name="connsiteX0" fmla="*/ 0 w 1043494"/>
                    <a:gd name="connsiteY0" fmla="*/ 0 h 108880"/>
                    <a:gd name="connsiteX1" fmla="*/ 1043494 w 1043494"/>
                    <a:gd name="connsiteY1" fmla="*/ 0 h 108880"/>
                    <a:gd name="connsiteX2" fmla="*/ 1043494 w 1043494"/>
                    <a:gd name="connsiteY2" fmla="*/ 108880 h 108880"/>
                    <a:gd name="connsiteX3" fmla="*/ 0 w 1043494"/>
                    <a:gd name="connsiteY3" fmla="*/ 108880 h 108880"/>
                    <a:gd name="connsiteX4" fmla="*/ 0 w 1043494"/>
                    <a:gd name="connsiteY4" fmla="*/ 0 h 108880"/>
                    <a:gd name="connsiteX0" fmla="*/ 52388 w 1095882"/>
                    <a:gd name="connsiteY0" fmla="*/ 0 h 108880"/>
                    <a:gd name="connsiteX1" fmla="*/ 1095882 w 1095882"/>
                    <a:gd name="connsiteY1" fmla="*/ 0 h 108880"/>
                    <a:gd name="connsiteX2" fmla="*/ 1095882 w 1095882"/>
                    <a:gd name="connsiteY2" fmla="*/ 108880 h 108880"/>
                    <a:gd name="connsiteX3" fmla="*/ 0 w 1095882"/>
                    <a:gd name="connsiteY3" fmla="*/ 63636 h 108880"/>
                    <a:gd name="connsiteX4" fmla="*/ 52388 w 1095882"/>
                    <a:gd name="connsiteY4" fmla="*/ 0 h 108880"/>
                    <a:gd name="connsiteX0" fmla="*/ 52388 w 1095882"/>
                    <a:gd name="connsiteY0" fmla="*/ 0 h 63636"/>
                    <a:gd name="connsiteX1" fmla="*/ 1095882 w 1095882"/>
                    <a:gd name="connsiteY1" fmla="*/ 0 h 63636"/>
                    <a:gd name="connsiteX2" fmla="*/ 1076832 w 1095882"/>
                    <a:gd name="connsiteY2" fmla="*/ 63636 h 63636"/>
                    <a:gd name="connsiteX3" fmla="*/ 0 w 1095882"/>
                    <a:gd name="connsiteY3" fmla="*/ 63636 h 63636"/>
                    <a:gd name="connsiteX4" fmla="*/ 52388 w 1095882"/>
                    <a:gd name="connsiteY4" fmla="*/ 0 h 63636"/>
                    <a:gd name="connsiteX0" fmla="*/ 52388 w 1119695"/>
                    <a:gd name="connsiteY0" fmla="*/ 2381 h 66017"/>
                    <a:gd name="connsiteX1" fmla="*/ 1119695 w 1119695"/>
                    <a:gd name="connsiteY1" fmla="*/ 0 h 66017"/>
                    <a:gd name="connsiteX2" fmla="*/ 1076832 w 1119695"/>
                    <a:gd name="connsiteY2" fmla="*/ 66017 h 66017"/>
                    <a:gd name="connsiteX3" fmla="*/ 0 w 1119695"/>
                    <a:gd name="connsiteY3" fmla="*/ 66017 h 66017"/>
                    <a:gd name="connsiteX4" fmla="*/ 52388 w 1119695"/>
                    <a:gd name="connsiteY4" fmla="*/ 2381 h 66017"/>
                    <a:gd name="connsiteX0" fmla="*/ 52388 w 1119695"/>
                    <a:gd name="connsiteY0" fmla="*/ 0 h 69690"/>
                    <a:gd name="connsiteX1" fmla="*/ 1119695 w 1119695"/>
                    <a:gd name="connsiteY1" fmla="*/ 3673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367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1578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0614"/>
                    <a:gd name="connsiteY0" fmla="*/ 5408 h 75098"/>
                    <a:gd name="connsiteX1" fmla="*/ 1110614 w 1110614"/>
                    <a:gd name="connsiteY1" fmla="*/ 0 h 75098"/>
                    <a:gd name="connsiteX2" fmla="*/ 1076832 w 1110614"/>
                    <a:gd name="connsiteY2" fmla="*/ 75098 h 75098"/>
                    <a:gd name="connsiteX3" fmla="*/ 0 w 1110614"/>
                    <a:gd name="connsiteY3" fmla="*/ 75098 h 75098"/>
                    <a:gd name="connsiteX4" fmla="*/ 52388 w 1110614"/>
                    <a:gd name="connsiteY4" fmla="*/ 5408 h 75098"/>
                    <a:gd name="connsiteX0" fmla="*/ 52388 w 1110614"/>
                    <a:gd name="connsiteY0" fmla="*/ 0 h 69690"/>
                    <a:gd name="connsiteX1" fmla="*/ 1110614 w 1110614"/>
                    <a:gd name="connsiteY1" fmla="*/ 648 h 69690"/>
                    <a:gd name="connsiteX2" fmla="*/ 1076832 w 1110614"/>
                    <a:gd name="connsiteY2" fmla="*/ 69690 h 69690"/>
                    <a:gd name="connsiteX3" fmla="*/ 0 w 1110614"/>
                    <a:gd name="connsiteY3" fmla="*/ 69690 h 69690"/>
                    <a:gd name="connsiteX4" fmla="*/ 52388 w 1110614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648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28778"/>
                    <a:gd name="connsiteY0" fmla="*/ 0 h 69690"/>
                    <a:gd name="connsiteX1" fmla="*/ 1128778 w 1128778"/>
                    <a:gd name="connsiteY1" fmla="*/ 648 h 69690"/>
                    <a:gd name="connsiteX2" fmla="*/ 1076832 w 1128778"/>
                    <a:gd name="connsiteY2" fmla="*/ 69690 h 69690"/>
                    <a:gd name="connsiteX3" fmla="*/ 0 w 1128778"/>
                    <a:gd name="connsiteY3" fmla="*/ 69690 h 69690"/>
                    <a:gd name="connsiteX4" fmla="*/ 52388 w 1128778"/>
                    <a:gd name="connsiteY4" fmla="*/ 0 h 69690"/>
                    <a:gd name="connsiteX0" fmla="*/ 52388 w 1119695"/>
                    <a:gd name="connsiteY0" fmla="*/ 0 h 69690"/>
                    <a:gd name="connsiteX1" fmla="*/ 1119695 w 1119695"/>
                    <a:gd name="connsiteY1" fmla="*/ 648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695" h="69690">
                      <a:moveTo>
                        <a:pt x="52388" y="0"/>
                      </a:moveTo>
                      <a:lnTo>
                        <a:pt x="1119695" y="648"/>
                      </a:lnTo>
                      <a:lnTo>
                        <a:pt x="1076832" y="69690"/>
                      </a:lnTo>
                      <a:lnTo>
                        <a:pt x="0" y="69690"/>
                      </a:lnTo>
                      <a:lnTo>
                        <a:pt x="5238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tx2"/>
                    </a:gs>
                    <a:gs pos="16000">
                      <a:schemeClr val="bg2"/>
                    </a:gs>
                  </a:gsLst>
                  <a:lin ang="7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13"/>
                <p:cNvSpPr/>
                <p:nvPr/>
              </p:nvSpPr>
              <p:spPr>
                <a:xfrm>
                  <a:off x="2952443" y="773932"/>
                  <a:ext cx="1066457" cy="6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22" h="611201">
                      <a:moveTo>
                        <a:pt x="1071222" y="526454"/>
                      </a:moveTo>
                      <a:lnTo>
                        <a:pt x="1071222" y="611201"/>
                      </a:lnTo>
                      <a:lnTo>
                        <a:pt x="1057381" y="611201"/>
                      </a:lnTo>
                      <a:cubicBezTo>
                        <a:pt x="1066626" y="583846"/>
                        <a:pt x="1071222" y="555467"/>
                        <a:pt x="1071222" y="526454"/>
                      </a:cubicBezTo>
                      <a:close/>
                      <a:moveTo>
                        <a:pt x="0" y="0"/>
                      </a:moveTo>
                      <a:lnTo>
                        <a:pt x="1071222" y="0"/>
                      </a:lnTo>
                      <a:lnTo>
                        <a:pt x="1071222" y="526430"/>
                      </a:lnTo>
                      <a:cubicBezTo>
                        <a:pt x="1071212" y="275459"/>
                        <a:pt x="727375" y="72008"/>
                        <a:pt x="303232" y="72008"/>
                      </a:cubicBezTo>
                      <a:cubicBezTo>
                        <a:pt x="195513" y="72008"/>
                        <a:pt x="92973" y="85131"/>
                        <a:pt x="0" y="109099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bg1">
                        <a:alpha val="3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7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2743225" y="1431529"/>
                <a:ext cx="720000" cy="720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6" y="14"/>
                  </a:cxn>
                  <a:cxn ang="0">
                    <a:pos x="2" y="30"/>
                  </a:cxn>
                  <a:cxn ang="0">
                    <a:pos x="0" y="4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82"/>
                  </a:cxn>
                  <a:cxn ang="0">
                    <a:pos x="4" y="102"/>
                  </a:cxn>
                  <a:cxn ang="0">
                    <a:pos x="10" y="122"/>
                  </a:cxn>
                  <a:cxn ang="0">
                    <a:pos x="18" y="142"/>
                  </a:cxn>
                  <a:cxn ang="0">
                    <a:pos x="28" y="162"/>
                  </a:cxn>
                  <a:cxn ang="0">
                    <a:pos x="38" y="180"/>
                  </a:cxn>
                  <a:cxn ang="0">
                    <a:pos x="52" y="198"/>
                  </a:cxn>
                  <a:cxn ang="0">
                    <a:pos x="68" y="216"/>
                  </a:cxn>
                  <a:cxn ang="0">
                    <a:pos x="84" y="234"/>
                  </a:cxn>
                  <a:cxn ang="0">
                    <a:pos x="104" y="252"/>
                  </a:cxn>
                  <a:cxn ang="0">
                    <a:pos x="124" y="268"/>
                  </a:cxn>
                  <a:cxn ang="0">
                    <a:pos x="146" y="284"/>
                  </a:cxn>
                  <a:cxn ang="0">
                    <a:pos x="170" y="300"/>
                  </a:cxn>
                  <a:cxn ang="0">
                    <a:pos x="196" y="316"/>
                  </a:cxn>
                  <a:cxn ang="0">
                    <a:pos x="224" y="330"/>
                  </a:cxn>
                  <a:cxn ang="0">
                    <a:pos x="252" y="344"/>
                  </a:cxn>
                  <a:cxn ang="0">
                    <a:pos x="312" y="370"/>
                  </a:cxn>
                  <a:cxn ang="0">
                    <a:pos x="378" y="392"/>
                  </a:cxn>
                  <a:cxn ang="0">
                    <a:pos x="450" y="412"/>
                  </a:cxn>
                  <a:cxn ang="0">
                    <a:pos x="524" y="430"/>
                  </a:cxn>
                  <a:cxn ang="0">
                    <a:pos x="604" y="444"/>
                  </a:cxn>
                  <a:cxn ang="0">
                    <a:pos x="686" y="452"/>
                  </a:cxn>
                  <a:cxn ang="0">
                    <a:pos x="772" y="458"/>
                  </a:cxn>
                  <a:cxn ang="0">
                    <a:pos x="860" y="462"/>
                  </a:cxn>
                  <a:cxn ang="0">
                    <a:pos x="860" y="462"/>
                  </a:cxn>
                  <a:cxn ang="0">
                    <a:pos x="948" y="458"/>
                  </a:cxn>
                  <a:cxn ang="0">
                    <a:pos x="1032" y="452"/>
                  </a:cxn>
                  <a:cxn ang="0">
                    <a:pos x="1116" y="444"/>
                  </a:cxn>
                  <a:cxn ang="0">
                    <a:pos x="1194" y="430"/>
                  </a:cxn>
                  <a:cxn ang="0">
                    <a:pos x="1270" y="412"/>
                  </a:cxn>
                  <a:cxn ang="0">
                    <a:pos x="1340" y="392"/>
                  </a:cxn>
                  <a:cxn ang="0">
                    <a:pos x="1406" y="370"/>
                  </a:cxn>
                  <a:cxn ang="0">
                    <a:pos x="1468" y="344"/>
                  </a:cxn>
                  <a:cxn ang="0">
                    <a:pos x="1496" y="330"/>
                  </a:cxn>
                  <a:cxn ang="0">
                    <a:pos x="1522" y="316"/>
                  </a:cxn>
                  <a:cxn ang="0">
                    <a:pos x="1548" y="300"/>
                  </a:cxn>
                  <a:cxn ang="0">
                    <a:pos x="1572" y="284"/>
                  </a:cxn>
                  <a:cxn ang="0">
                    <a:pos x="1594" y="268"/>
                  </a:cxn>
                  <a:cxn ang="0">
                    <a:pos x="1616" y="252"/>
                  </a:cxn>
                  <a:cxn ang="0">
                    <a:pos x="1634" y="234"/>
                  </a:cxn>
                  <a:cxn ang="0">
                    <a:pos x="1652" y="216"/>
                  </a:cxn>
                  <a:cxn ang="0">
                    <a:pos x="1666" y="198"/>
                  </a:cxn>
                  <a:cxn ang="0">
                    <a:pos x="1680" y="180"/>
                  </a:cxn>
                  <a:cxn ang="0">
                    <a:pos x="1692" y="162"/>
                  </a:cxn>
                  <a:cxn ang="0">
                    <a:pos x="1702" y="142"/>
                  </a:cxn>
                  <a:cxn ang="0">
                    <a:pos x="1710" y="122"/>
                  </a:cxn>
                  <a:cxn ang="0">
                    <a:pos x="1714" y="102"/>
                  </a:cxn>
                  <a:cxn ang="0">
                    <a:pos x="1718" y="82"/>
                  </a:cxn>
                  <a:cxn ang="0">
                    <a:pos x="1718" y="62"/>
                  </a:cxn>
                  <a:cxn ang="0">
                    <a:pos x="1718" y="62"/>
                  </a:cxn>
                  <a:cxn ang="0">
                    <a:pos x="1718" y="46"/>
                  </a:cxn>
                  <a:cxn ang="0">
                    <a:pos x="1716" y="30"/>
                  </a:cxn>
                  <a:cxn ang="0">
                    <a:pos x="1714" y="14"/>
                  </a:cxn>
                  <a:cxn ang="0">
                    <a:pos x="1708" y="0"/>
                  </a:cxn>
                  <a:cxn ang="0">
                    <a:pos x="10" y="0"/>
                  </a:cxn>
                </a:cxnLst>
                <a:rect l="0" t="0" r="r" b="b"/>
                <a:pathLst>
                  <a:path w="1718" h="462">
                    <a:moveTo>
                      <a:pt x="10" y="0"/>
                    </a:moveTo>
                    <a:lnTo>
                      <a:pt x="10" y="0"/>
                    </a:lnTo>
                    <a:lnTo>
                      <a:pt x="6" y="14"/>
                    </a:lnTo>
                    <a:lnTo>
                      <a:pt x="2" y="30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82"/>
                    </a:lnTo>
                    <a:lnTo>
                      <a:pt x="4" y="102"/>
                    </a:lnTo>
                    <a:lnTo>
                      <a:pt x="10" y="122"/>
                    </a:lnTo>
                    <a:lnTo>
                      <a:pt x="18" y="142"/>
                    </a:lnTo>
                    <a:lnTo>
                      <a:pt x="28" y="162"/>
                    </a:lnTo>
                    <a:lnTo>
                      <a:pt x="38" y="180"/>
                    </a:lnTo>
                    <a:lnTo>
                      <a:pt x="52" y="198"/>
                    </a:lnTo>
                    <a:lnTo>
                      <a:pt x="68" y="216"/>
                    </a:lnTo>
                    <a:lnTo>
                      <a:pt x="84" y="234"/>
                    </a:lnTo>
                    <a:lnTo>
                      <a:pt x="104" y="252"/>
                    </a:lnTo>
                    <a:lnTo>
                      <a:pt x="124" y="268"/>
                    </a:lnTo>
                    <a:lnTo>
                      <a:pt x="146" y="284"/>
                    </a:lnTo>
                    <a:lnTo>
                      <a:pt x="170" y="300"/>
                    </a:lnTo>
                    <a:lnTo>
                      <a:pt x="196" y="316"/>
                    </a:lnTo>
                    <a:lnTo>
                      <a:pt x="224" y="330"/>
                    </a:lnTo>
                    <a:lnTo>
                      <a:pt x="252" y="344"/>
                    </a:lnTo>
                    <a:lnTo>
                      <a:pt x="312" y="370"/>
                    </a:lnTo>
                    <a:lnTo>
                      <a:pt x="378" y="392"/>
                    </a:lnTo>
                    <a:lnTo>
                      <a:pt x="450" y="412"/>
                    </a:lnTo>
                    <a:lnTo>
                      <a:pt x="524" y="430"/>
                    </a:lnTo>
                    <a:lnTo>
                      <a:pt x="604" y="444"/>
                    </a:lnTo>
                    <a:lnTo>
                      <a:pt x="686" y="452"/>
                    </a:lnTo>
                    <a:lnTo>
                      <a:pt x="772" y="458"/>
                    </a:lnTo>
                    <a:lnTo>
                      <a:pt x="860" y="462"/>
                    </a:lnTo>
                    <a:lnTo>
                      <a:pt x="860" y="462"/>
                    </a:lnTo>
                    <a:lnTo>
                      <a:pt x="948" y="458"/>
                    </a:lnTo>
                    <a:lnTo>
                      <a:pt x="1032" y="452"/>
                    </a:lnTo>
                    <a:lnTo>
                      <a:pt x="1116" y="444"/>
                    </a:lnTo>
                    <a:lnTo>
                      <a:pt x="1194" y="430"/>
                    </a:lnTo>
                    <a:lnTo>
                      <a:pt x="1270" y="412"/>
                    </a:lnTo>
                    <a:lnTo>
                      <a:pt x="1340" y="392"/>
                    </a:lnTo>
                    <a:lnTo>
                      <a:pt x="1406" y="370"/>
                    </a:lnTo>
                    <a:lnTo>
                      <a:pt x="1468" y="344"/>
                    </a:lnTo>
                    <a:lnTo>
                      <a:pt x="1496" y="330"/>
                    </a:lnTo>
                    <a:lnTo>
                      <a:pt x="1522" y="316"/>
                    </a:lnTo>
                    <a:lnTo>
                      <a:pt x="1548" y="300"/>
                    </a:lnTo>
                    <a:lnTo>
                      <a:pt x="1572" y="284"/>
                    </a:lnTo>
                    <a:lnTo>
                      <a:pt x="1594" y="268"/>
                    </a:lnTo>
                    <a:lnTo>
                      <a:pt x="1616" y="252"/>
                    </a:lnTo>
                    <a:lnTo>
                      <a:pt x="1634" y="234"/>
                    </a:lnTo>
                    <a:lnTo>
                      <a:pt x="1652" y="216"/>
                    </a:lnTo>
                    <a:lnTo>
                      <a:pt x="1666" y="198"/>
                    </a:lnTo>
                    <a:lnTo>
                      <a:pt x="1680" y="180"/>
                    </a:lnTo>
                    <a:lnTo>
                      <a:pt x="1692" y="162"/>
                    </a:lnTo>
                    <a:lnTo>
                      <a:pt x="1702" y="142"/>
                    </a:lnTo>
                    <a:lnTo>
                      <a:pt x="1710" y="122"/>
                    </a:lnTo>
                    <a:lnTo>
                      <a:pt x="1714" y="102"/>
                    </a:lnTo>
                    <a:lnTo>
                      <a:pt x="1718" y="82"/>
                    </a:lnTo>
                    <a:lnTo>
                      <a:pt x="1718" y="62"/>
                    </a:lnTo>
                    <a:lnTo>
                      <a:pt x="1718" y="62"/>
                    </a:lnTo>
                    <a:lnTo>
                      <a:pt x="1718" y="46"/>
                    </a:lnTo>
                    <a:lnTo>
                      <a:pt x="1716" y="30"/>
                    </a:lnTo>
                    <a:lnTo>
                      <a:pt x="1714" y="14"/>
                    </a:lnTo>
                    <a:lnTo>
                      <a:pt x="1708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flip="none" rotWithShape="1">
                <a:gsLst>
                  <a:gs pos="10000">
                    <a:schemeClr val="bg1">
                      <a:alpha val="80000"/>
                    </a:scheme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2964171" y="1059582"/>
              <a:ext cx="527709" cy="461665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311700" y="2882223"/>
            <a:ext cx="2644676" cy="432811"/>
            <a:chOff x="3419872" y="1083692"/>
            <a:chExt cx="2644676" cy="432811"/>
          </a:xfrm>
        </p:grpSpPr>
        <p:sp>
          <p:nvSpPr>
            <p:cNvPr id="38" name="矩形 37"/>
            <p:cNvSpPr/>
            <p:nvPr/>
          </p:nvSpPr>
          <p:spPr>
            <a:xfrm>
              <a:off x="3419872" y="1083692"/>
              <a:ext cx="2644676" cy="43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95154" y="1133259"/>
              <a:ext cx="107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创意描述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44008" y="2828994"/>
            <a:ext cx="883716" cy="533175"/>
            <a:chOff x="2752180" y="1030463"/>
            <a:chExt cx="883716" cy="533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41" name="组合 40"/>
            <p:cNvGrpSpPr/>
            <p:nvPr/>
          </p:nvGrpSpPr>
          <p:grpSpPr>
            <a:xfrm>
              <a:off x="2752180" y="1030463"/>
              <a:ext cx="883716" cy="533175"/>
              <a:chOff x="2608164" y="958455"/>
              <a:chExt cx="883716" cy="533175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608164" y="958455"/>
                <a:ext cx="883716" cy="533175"/>
                <a:chOff x="2896196" y="771549"/>
                <a:chExt cx="1123553" cy="677877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2947678" y="771549"/>
                  <a:ext cx="1071222" cy="611201"/>
                </a:xfrm>
                <a:prstGeom prst="rect">
                  <a:avLst/>
                </a:prstGeom>
                <a:gradFill flip="none" rotWithShape="1">
                  <a:gsLst>
                    <a:gs pos="2083">
                      <a:schemeClr val="tx2"/>
                    </a:gs>
                    <a:gs pos="100000">
                      <a:schemeClr val="bg2"/>
                    </a:gs>
                  </a:gsLst>
                  <a:lin ang="7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矩形 3"/>
                <p:cNvSpPr/>
                <p:nvPr/>
              </p:nvSpPr>
              <p:spPr>
                <a:xfrm>
                  <a:off x="2896196" y="773931"/>
                  <a:ext cx="56246" cy="675495"/>
                </a:xfrm>
                <a:custGeom>
                  <a:avLst/>
                  <a:gdLst>
                    <a:gd name="connsiteX0" fmla="*/ 0 w 103870"/>
                    <a:gd name="connsiteY0" fmla="*/ 0 h 611201"/>
                    <a:gd name="connsiteX1" fmla="*/ 103870 w 103870"/>
                    <a:gd name="connsiteY1" fmla="*/ 0 h 611201"/>
                    <a:gd name="connsiteX2" fmla="*/ 103870 w 103870"/>
                    <a:gd name="connsiteY2" fmla="*/ 611201 h 611201"/>
                    <a:gd name="connsiteX3" fmla="*/ 0 w 103870"/>
                    <a:gd name="connsiteY3" fmla="*/ 611201 h 611201"/>
                    <a:gd name="connsiteX4" fmla="*/ 0 w 103870"/>
                    <a:gd name="connsiteY4" fmla="*/ 0 h 611201"/>
                    <a:gd name="connsiteX0" fmla="*/ 0 w 103870"/>
                    <a:gd name="connsiteY0" fmla="*/ 0 h 665970"/>
                    <a:gd name="connsiteX1" fmla="*/ 103870 w 103870"/>
                    <a:gd name="connsiteY1" fmla="*/ 0 h 665970"/>
                    <a:gd name="connsiteX2" fmla="*/ 103870 w 103870"/>
                    <a:gd name="connsiteY2" fmla="*/ 611201 h 665970"/>
                    <a:gd name="connsiteX3" fmla="*/ 50006 w 103870"/>
                    <a:gd name="connsiteY3" fmla="*/ 665970 h 665970"/>
                    <a:gd name="connsiteX4" fmla="*/ 0 w 103870"/>
                    <a:gd name="connsiteY4" fmla="*/ 0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58627"/>
                    <a:gd name="connsiteY0" fmla="*/ 64294 h 665970"/>
                    <a:gd name="connsiteX1" fmla="*/ 58627 w 58627"/>
                    <a:gd name="connsiteY1" fmla="*/ 0 h 665970"/>
                    <a:gd name="connsiteX2" fmla="*/ 58627 w 58627"/>
                    <a:gd name="connsiteY2" fmla="*/ 611201 h 665970"/>
                    <a:gd name="connsiteX3" fmla="*/ 4763 w 58627"/>
                    <a:gd name="connsiteY3" fmla="*/ 665970 h 665970"/>
                    <a:gd name="connsiteX4" fmla="*/ 0 w 58627"/>
                    <a:gd name="connsiteY4" fmla="*/ 64294 h 665970"/>
                    <a:gd name="connsiteX0" fmla="*/ 0 w 56245"/>
                    <a:gd name="connsiteY0" fmla="*/ 64294 h 665970"/>
                    <a:gd name="connsiteX1" fmla="*/ 56245 w 56245"/>
                    <a:gd name="connsiteY1" fmla="*/ 0 h 665970"/>
                    <a:gd name="connsiteX2" fmla="*/ 56245 w 56245"/>
                    <a:gd name="connsiteY2" fmla="*/ 611201 h 665970"/>
                    <a:gd name="connsiteX3" fmla="*/ 2381 w 56245"/>
                    <a:gd name="connsiteY3" fmla="*/ 665970 h 665970"/>
                    <a:gd name="connsiteX4" fmla="*/ 0 w 56245"/>
                    <a:gd name="connsiteY4" fmla="*/ 64294 h 665970"/>
                    <a:gd name="connsiteX0" fmla="*/ 2875 w 54358"/>
                    <a:gd name="connsiteY0" fmla="*/ 64294 h 665970"/>
                    <a:gd name="connsiteX1" fmla="*/ 54358 w 54358"/>
                    <a:gd name="connsiteY1" fmla="*/ 0 h 665970"/>
                    <a:gd name="connsiteX2" fmla="*/ 54358 w 54358"/>
                    <a:gd name="connsiteY2" fmla="*/ 611201 h 665970"/>
                    <a:gd name="connsiteX3" fmla="*/ 494 w 54358"/>
                    <a:gd name="connsiteY3" fmla="*/ 665970 h 665970"/>
                    <a:gd name="connsiteX4" fmla="*/ 2875 w 54358"/>
                    <a:gd name="connsiteY4" fmla="*/ 64294 h 665970"/>
                    <a:gd name="connsiteX0" fmla="*/ 0 w 56246"/>
                    <a:gd name="connsiteY0" fmla="*/ 61913 h 665970"/>
                    <a:gd name="connsiteX1" fmla="*/ 56246 w 56246"/>
                    <a:gd name="connsiteY1" fmla="*/ 0 h 665970"/>
                    <a:gd name="connsiteX2" fmla="*/ 56246 w 56246"/>
                    <a:gd name="connsiteY2" fmla="*/ 611201 h 665970"/>
                    <a:gd name="connsiteX3" fmla="*/ 2382 w 56246"/>
                    <a:gd name="connsiteY3" fmla="*/ 665970 h 665970"/>
                    <a:gd name="connsiteX4" fmla="*/ 0 w 56246"/>
                    <a:gd name="connsiteY4" fmla="*/ 61913 h 665970"/>
                    <a:gd name="connsiteX0" fmla="*/ 0 w 56246"/>
                    <a:gd name="connsiteY0" fmla="*/ 61913 h 675495"/>
                    <a:gd name="connsiteX1" fmla="*/ 56246 w 56246"/>
                    <a:gd name="connsiteY1" fmla="*/ 0 h 675495"/>
                    <a:gd name="connsiteX2" fmla="*/ 56246 w 56246"/>
                    <a:gd name="connsiteY2" fmla="*/ 611201 h 675495"/>
                    <a:gd name="connsiteX3" fmla="*/ 2382 w 56246"/>
                    <a:gd name="connsiteY3" fmla="*/ 675495 h 675495"/>
                    <a:gd name="connsiteX4" fmla="*/ 0 w 56246"/>
                    <a:gd name="connsiteY4" fmla="*/ 61913 h 67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46" h="675495">
                      <a:moveTo>
                        <a:pt x="0" y="61913"/>
                      </a:moveTo>
                      <a:lnTo>
                        <a:pt x="56246" y="0"/>
                      </a:lnTo>
                      <a:lnTo>
                        <a:pt x="56246" y="611201"/>
                      </a:lnTo>
                      <a:lnTo>
                        <a:pt x="2382" y="675495"/>
                      </a:lnTo>
                      <a:cubicBezTo>
                        <a:pt x="1" y="474936"/>
                        <a:pt x="2381" y="262472"/>
                        <a:pt x="0" y="61913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tx2"/>
                    </a:gs>
                    <a:gs pos="58000">
                      <a:schemeClr val="bg2"/>
                    </a:gs>
                  </a:gsLst>
                  <a:lin ang="105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"/>
                <p:cNvSpPr/>
                <p:nvPr/>
              </p:nvSpPr>
              <p:spPr>
                <a:xfrm>
                  <a:off x="2900053" y="1376694"/>
                  <a:ext cx="1119696" cy="69690"/>
                </a:xfrm>
                <a:custGeom>
                  <a:avLst/>
                  <a:gdLst>
                    <a:gd name="connsiteX0" fmla="*/ 0 w 1043494"/>
                    <a:gd name="connsiteY0" fmla="*/ 0 h 108880"/>
                    <a:gd name="connsiteX1" fmla="*/ 1043494 w 1043494"/>
                    <a:gd name="connsiteY1" fmla="*/ 0 h 108880"/>
                    <a:gd name="connsiteX2" fmla="*/ 1043494 w 1043494"/>
                    <a:gd name="connsiteY2" fmla="*/ 108880 h 108880"/>
                    <a:gd name="connsiteX3" fmla="*/ 0 w 1043494"/>
                    <a:gd name="connsiteY3" fmla="*/ 108880 h 108880"/>
                    <a:gd name="connsiteX4" fmla="*/ 0 w 1043494"/>
                    <a:gd name="connsiteY4" fmla="*/ 0 h 108880"/>
                    <a:gd name="connsiteX0" fmla="*/ 52388 w 1095882"/>
                    <a:gd name="connsiteY0" fmla="*/ 0 h 108880"/>
                    <a:gd name="connsiteX1" fmla="*/ 1095882 w 1095882"/>
                    <a:gd name="connsiteY1" fmla="*/ 0 h 108880"/>
                    <a:gd name="connsiteX2" fmla="*/ 1095882 w 1095882"/>
                    <a:gd name="connsiteY2" fmla="*/ 108880 h 108880"/>
                    <a:gd name="connsiteX3" fmla="*/ 0 w 1095882"/>
                    <a:gd name="connsiteY3" fmla="*/ 63636 h 108880"/>
                    <a:gd name="connsiteX4" fmla="*/ 52388 w 1095882"/>
                    <a:gd name="connsiteY4" fmla="*/ 0 h 108880"/>
                    <a:gd name="connsiteX0" fmla="*/ 52388 w 1095882"/>
                    <a:gd name="connsiteY0" fmla="*/ 0 h 63636"/>
                    <a:gd name="connsiteX1" fmla="*/ 1095882 w 1095882"/>
                    <a:gd name="connsiteY1" fmla="*/ 0 h 63636"/>
                    <a:gd name="connsiteX2" fmla="*/ 1076832 w 1095882"/>
                    <a:gd name="connsiteY2" fmla="*/ 63636 h 63636"/>
                    <a:gd name="connsiteX3" fmla="*/ 0 w 1095882"/>
                    <a:gd name="connsiteY3" fmla="*/ 63636 h 63636"/>
                    <a:gd name="connsiteX4" fmla="*/ 52388 w 1095882"/>
                    <a:gd name="connsiteY4" fmla="*/ 0 h 63636"/>
                    <a:gd name="connsiteX0" fmla="*/ 52388 w 1119695"/>
                    <a:gd name="connsiteY0" fmla="*/ 2381 h 66017"/>
                    <a:gd name="connsiteX1" fmla="*/ 1119695 w 1119695"/>
                    <a:gd name="connsiteY1" fmla="*/ 0 h 66017"/>
                    <a:gd name="connsiteX2" fmla="*/ 1076832 w 1119695"/>
                    <a:gd name="connsiteY2" fmla="*/ 66017 h 66017"/>
                    <a:gd name="connsiteX3" fmla="*/ 0 w 1119695"/>
                    <a:gd name="connsiteY3" fmla="*/ 66017 h 66017"/>
                    <a:gd name="connsiteX4" fmla="*/ 52388 w 1119695"/>
                    <a:gd name="connsiteY4" fmla="*/ 2381 h 66017"/>
                    <a:gd name="connsiteX0" fmla="*/ 52388 w 1119695"/>
                    <a:gd name="connsiteY0" fmla="*/ 0 h 69690"/>
                    <a:gd name="connsiteX1" fmla="*/ 1119695 w 1119695"/>
                    <a:gd name="connsiteY1" fmla="*/ 3673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367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1578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0614"/>
                    <a:gd name="connsiteY0" fmla="*/ 5408 h 75098"/>
                    <a:gd name="connsiteX1" fmla="*/ 1110614 w 1110614"/>
                    <a:gd name="connsiteY1" fmla="*/ 0 h 75098"/>
                    <a:gd name="connsiteX2" fmla="*/ 1076832 w 1110614"/>
                    <a:gd name="connsiteY2" fmla="*/ 75098 h 75098"/>
                    <a:gd name="connsiteX3" fmla="*/ 0 w 1110614"/>
                    <a:gd name="connsiteY3" fmla="*/ 75098 h 75098"/>
                    <a:gd name="connsiteX4" fmla="*/ 52388 w 1110614"/>
                    <a:gd name="connsiteY4" fmla="*/ 5408 h 75098"/>
                    <a:gd name="connsiteX0" fmla="*/ 52388 w 1110614"/>
                    <a:gd name="connsiteY0" fmla="*/ 0 h 69690"/>
                    <a:gd name="connsiteX1" fmla="*/ 1110614 w 1110614"/>
                    <a:gd name="connsiteY1" fmla="*/ 648 h 69690"/>
                    <a:gd name="connsiteX2" fmla="*/ 1076832 w 1110614"/>
                    <a:gd name="connsiteY2" fmla="*/ 69690 h 69690"/>
                    <a:gd name="connsiteX3" fmla="*/ 0 w 1110614"/>
                    <a:gd name="connsiteY3" fmla="*/ 69690 h 69690"/>
                    <a:gd name="connsiteX4" fmla="*/ 52388 w 1110614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648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28778"/>
                    <a:gd name="connsiteY0" fmla="*/ 0 h 69690"/>
                    <a:gd name="connsiteX1" fmla="*/ 1128778 w 1128778"/>
                    <a:gd name="connsiteY1" fmla="*/ 648 h 69690"/>
                    <a:gd name="connsiteX2" fmla="*/ 1076832 w 1128778"/>
                    <a:gd name="connsiteY2" fmla="*/ 69690 h 69690"/>
                    <a:gd name="connsiteX3" fmla="*/ 0 w 1128778"/>
                    <a:gd name="connsiteY3" fmla="*/ 69690 h 69690"/>
                    <a:gd name="connsiteX4" fmla="*/ 52388 w 1128778"/>
                    <a:gd name="connsiteY4" fmla="*/ 0 h 69690"/>
                    <a:gd name="connsiteX0" fmla="*/ 52388 w 1119695"/>
                    <a:gd name="connsiteY0" fmla="*/ 0 h 69690"/>
                    <a:gd name="connsiteX1" fmla="*/ 1119695 w 1119695"/>
                    <a:gd name="connsiteY1" fmla="*/ 648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695" h="69690">
                      <a:moveTo>
                        <a:pt x="52388" y="0"/>
                      </a:moveTo>
                      <a:lnTo>
                        <a:pt x="1119695" y="648"/>
                      </a:lnTo>
                      <a:lnTo>
                        <a:pt x="1076832" y="69690"/>
                      </a:lnTo>
                      <a:lnTo>
                        <a:pt x="0" y="69690"/>
                      </a:lnTo>
                      <a:lnTo>
                        <a:pt x="5238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tx2"/>
                    </a:gs>
                    <a:gs pos="16000">
                      <a:schemeClr val="bg2"/>
                    </a:gs>
                  </a:gsLst>
                  <a:lin ang="7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矩形 13"/>
                <p:cNvSpPr/>
                <p:nvPr/>
              </p:nvSpPr>
              <p:spPr>
                <a:xfrm>
                  <a:off x="2952443" y="773932"/>
                  <a:ext cx="1066457" cy="6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22" h="611201">
                      <a:moveTo>
                        <a:pt x="1071222" y="526454"/>
                      </a:moveTo>
                      <a:lnTo>
                        <a:pt x="1071222" y="611201"/>
                      </a:lnTo>
                      <a:lnTo>
                        <a:pt x="1057381" y="611201"/>
                      </a:lnTo>
                      <a:cubicBezTo>
                        <a:pt x="1066626" y="583846"/>
                        <a:pt x="1071222" y="555467"/>
                        <a:pt x="1071222" y="526454"/>
                      </a:cubicBezTo>
                      <a:close/>
                      <a:moveTo>
                        <a:pt x="0" y="0"/>
                      </a:moveTo>
                      <a:lnTo>
                        <a:pt x="1071222" y="0"/>
                      </a:lnTo>
                      <a:lnTo>
                        <a:pt x="1071222" y="526430"/>
                      </a:lnTo>
                      <a:cubicBezTo>
                        <a:pt x="1071212" y="275459"/>
                        <a:pt x="727375" y="72008"/>
                        <a:pt x="303232" y="72008"/>
                      </a:cubicBezTo>
                      <a:cubicBezTo>
                        <a:pt x="195513" y="72008"/>
                        <a:pt x="92973" y="85131"/>
                        <a:pt x="0" y="109099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bg1">
                        <a:alpha val="3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7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2743225" y="1431529"/>
                <a:ext cx="720000" cy="720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6" y="14"/>
                  </a:cxn>
                  <a:cxn ang="0">
                    <a:pos x="2" y="30"/>
                  </a:cxn>
                  <a:cxn ang="0">
                    <a:pos x="0" y="4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82"/>
                  </a:cxn>
                  <a:cxn ang="0">
                    <a:pos x="4" y="102"/>
                  </a:cxn>
                  <a:cxn ang="0">
                    <a:pos x="10" y="122"/>
                  </a:cxn>
                  <a:cxn ang="0">
                    <a:pos x="18" y="142"/>
                  </a:cxn>
                  <a:cxn ang="0">
                    <a:pos x="28" y="162"/>
                  </a:cxn>
                  <a:cxn ang="0">
                    <a:pos x="38" y="180"/>
                  </a:cxn>
                  <a:cxn ang="0">
                    <a:pos x="52" y="198"/>
                  </a:cxn>
                  <a:cxn ang="0">
                    <a:pos x="68" y="216"/>
                  </a:cxn>
                  <a:cxn ang="0">
                    <a:pos x="84" y="234"/>
                  </a:cxn>
                  <a:cxn ang="0">
                    <a:pos x="104" y="252"/>
                  </a:cxn>
                  <a:cxn ang="0">
                    <a:pos x="124" y="268"/>
                  </a:cxn>
                  <a:cxn ang="0">
                    <a:pos x="146" y="284"/>
                  </a:cxn>
                  <a:cxn ang="0">
                    <a:pos x="170" y="300"/>
                  </a:cxn>
                  <a:cxn ang="0">
                    <a:pos x="196" y="316"/>
                  </a:cxn>
                  <a:cxn ang="0">
                    <a:pos x="224" y="330"/>
                  </a:cxn>
                  <a:cxn ang="0">
                    <a:pos x="252" y="344"/>
                  </a:cxn>
                  <a:cxn ang="0">
                    <a:pos x="312" y="370"/>
                  </a:cxn>
                  <a:cxn ang="0">
                    <a:pos x="378" y="392"/>
                  </a:cxn>
                  <a:cxn ang="0">
                    <a:pos x="450" y="412"/>
                  </a:cxn>
                  <a:cxn ang="0">
                    <a:pos x="524" y="430"/>
                  </a:cxn>
                  <a:cxn ang="0">
                    <a:pos x="604" y="444"/>
                  </a:cxn>
                  <a:cxn ang="0">
                    <a:pos x="686" y="452"/>
                  </a:cxn>
                  <a:cxn ang="0">
                    <a:pos x="772" y="458"/>
                  </a:cxn>
                  <a:cxn ang="0">
                    <a:pos x="860" y="462"/>
                  </a:cxn>
                  <a:cxn ang="0">
                    <a:pos x="860" y="462"/>
                  </a:cxn>
                  <a:cxn ang="0">
                    <a:pos x="948" y="458"/>
                  </a:cxn>
                  <a:cxn ang="0">
                    <a:pos x="1032" y="452"/>
                  </a:cxn>
                  <a:cxn ang="0">
                    <a:pos x="1116" y="444"/>
                  </a:cxn>
                  <a:cxn ang="0">
                    <a:pos x="1194" y="430"/>
                  </a:cxn>
                  <a:cxn ang="0">
                    <a:pos x="1270" y="412"/>
                  </a:cxn>
                  <a:cxn ang="0">
                    <a:pos x="1340" y="392"/>
                  </a:cxn>
                  <a:cxn ang="0">
                    <a:pos x="1406" y="370"/>
                  </a:cxn>
                  <a:cxn ang="0">
                    <a:pos x="1468" y="344"/>
                  </a:cxn>
                  <a:cxn ang="0">
                    <a:pos x="1496" y="330"/>
                  </a:cxn>
                  <a:cxn ang="0">
                    <a:pos x="1522" y="316"/>
                  </a:cxn>
                  <a:cxn ang="0">
                    <a:pos x="1548" y="300"/>
                  </a:cxn>
                  <a:cxn ang="0">
                    <a:pos x="1572" y="284"/>
                  </a:cxn>
                  <a:cxn ang="0">
                    <a:pos x="1594" y="268"/>
                  </a:cxn>
                  <a:cxn ang="0">
                    <a:pos x="1616" y="252"/>
                  </a:cxn>
                  <a:cxn ang="0">
                    <a:pos x="1634" y="234"/>
                  </a:cxn>
                  <a:cxn ang="0">
                    <a:pos x="1652" y="216"/>
                  </a:cxn>
                  <a:cxn ang="0">
                    <a:pos x="1666" y="198"/>
                  </a:cxn>
                  <a:cxn ang="0">
                    <a:pos x="1680" y="180"/>
                  </a:cxn>
                  <a:cxn ang="0">
                    <a:pos x="1692" y="162"/>
                  </a:cxn>
                  <a:cxn ang="0">
                    <a:pos x="1702" y="142"/>
                  </a:cxn>
                  <a:cxn ang="0">
                    <a:pos x="1710" y="122"/>
                  </a:cxn>
                  <a:cxn ang="0">
                    <a:pos x="1714" y="102"/>
                  </a:cxn>
                  <a:cxn ang="0">
                    <a:pos x="1718" y="82"/>
                  </a:cxn>
                  <a:cxn ang="0">
                    <a:pos x="1718" y="62"/>
                  </a:cxn>
                  <a:cxn ang="0">
                    <a:pos x="1718" y="62"/>
                  </a:cxn>
                  <a:cxn ang="0">
                    <a:pos x="1718" y="46"/>
                  </a:cxn>
                  <a:cxn ang="0">
                    <a:pos x="1716" y="30"/>
                  </a:cxn>
                  <a:cxn ang="0">
                    <a:pos x="1714" y="14"/>
                  </a:cxn>
                  <a:cxn ang="0">
                    <a:pos x="1708" y="0"/>
                  </a:cxn>
                  <a:cxn ang="0">
                    <a:pos x="10" y="0"/>
                  </a:cxn>
                </a:cxnLst>
                <a:rect l="0" t="0" r="r" b="b"/>
                <a:pathLst>
                  <a:path w="1718" h="462">
                    <a:moveTo>
                      <a:pt x="10" y="0"/>
                    </a:moveTo>
                    <a:lnTo>
                      <a:pt x="10" y="0"/>
                    </a:lnTo>
                    <a:lnTo>
                      <a:pt x="6" y="14"/>
                    </a:lnTo>
                    <a:lnTo>
                      <a:pt x="2" y="30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82"/>
                    </a:lnTo>
                    <a:lnTo>
                      <a:pt x="4" y="102"/>
                    </a:lnTo>
                    <a:lnTo>
                      <a:pt x="10" y="122"/>
                    </a:lnTo>
                    <a:lnTo>
                      <a:pt x="18" y="142"/>
                    </a:lnTo>
                    <a:lnTo>
                      <a:pt x="28" y="162"/>
                    </a:lnTo>
                    <a:lnTo>
                      <a:pt x="38" y="180"/>
                    </a:lnTo>
                    <a:lnTo>
                      <a:pt x="52" y="198"/>
                    </a:lnTo>
                    <a:lnTo>
                      <a:pt x="68" y="216"/>
                    </a:lnTo>
                    <a:lnTo>
                      <a:pt x="84" y="234"/>
                    </a:lnTo>
                    <a:lnTo>
                      <a:pt x="104" y="252"/>
                    </a:lnTo>
                    <a:lnTo>
                      <a:pt x="124" y="268"/>
                    </a:lnTo>
                    <a:lnTo>
                      <a:pt x="146" y="284"/>
                    </a:lnTo>
                    <a:lnTo>
                      <a:pt x="170" y="300"/>
                    </a:lnTo>
                    <a:lnTo>
                      <a:pt x="196" y="316"/>
                    </a:lnTo>
                    <a:lnTo>
                      <a:pt x="224" y="330"/>
                    </a:lnTo>
                    <a:lnTo>
                      <a:pt x="252" y="344"/>
                    </a:lnTo>
                    <a:lnTo>
                      <a:pt x="312" y="370"/>
                    </a:lnTo>
                    <a:lnTo>
                      <a:pt x="378" y="392"/>
                    </a:lnTo>
                    <a:lnTo>
                      <a:pt x="450" y="412"/>
                    </a:lnTo>
                    <a:lnTo>
                      <a:pt x="524" y="430"/>
                    </a:lnTo>
                    <a:lnTo>
                      <a:pt x="604" y="444"/>
                    </a:lnTo>
                    <a:lnTo>
                      <a:pt x="686" y="452"/>
                    </a:lnTo>
                    <a:lnTo>
                      <a:pt x="772" y="458"/>
                    </a:lnTo>
                    <a:lnTo>
                      <a:pt x="860" y="462"/>
                    </a:lnTo>
                    <a:lnTo>
                      <a:pt x="860" y="462"/>
                    </a:lnTo>
                    <a:lnTo>
                      <a:pt x="948" y="458"/>
                    </a:lnTo>
                    <a:lnTo>
                      <a:pt x="1032" y="452"/>
                    </a:lnTo>
                    <a:lnTo>
                      <a:pt x="1116" y="444"/>
                    </a:lnTo>
                    <a:lnTo>
                      <a:pt x="1194" y="430"/>
                    </a:lnTo>
                    <a:lnTo>
                      <a:pt x="1270" y="412"/>
                    </a:lnTo>
                    <a:lnTo>
                      <a:pt x="1340" y="392"/>
                    </a:lnTo>
                    <a:lnTo>
                      <a:pt x="1406" y="370"/>
                    </a:lnTo>
                    <a:lnTo>
                      <a:pt x="1468" y="344"/>
                    </a:lnTo>
                    <a:lnTo>
                      <a:pt x="1496" y="330"/>
                    </a:lnTo>
                    <a:lnTo>
                      <a:pt x="1522" y="316"/>
                    </a:lnTo>
                    <a:lnTo>
                      <a:pt x="1548" y="300"/>
                    </a:lnTo>
                    <a:lnTo>
                      <a:pt x="1572" y="284"/>
                    </a:lnTo>
                    <a:lnTo>
                      <a:pt x="1594" y="268"/>
                    </a:lnTo>
                    <a:lnTo>
                      <a:pt x="1616" y="252"/>
                    </a:lnTo>
                    <a:lnTo>
                      <a:pt x="1634" y="234"/>
                    </a:lnTo>
                    <a:lnTo>
                      <a:pt x="1652" y="216"/>
                    </a:lnTo>
                    <a:lnTo>
                      <a:pt x="1666" y="198"/>
                    </a:lnTo>
                    <a:lnTo>
                      <a:pt x="1680" y="180"/>
                    </a:lnTo>
                    <a:lnTo>
                      <a:pt x="1692" y="162"/>
                    </a:lnTo>
                    <a:lnTo>
                      <a:pt x="1702" y="142"/>
                    </a:lnTo>
                    <a:lnTo>
                      <a:pt x="1710" y="122"/>
                    </a:lnTo>
                    <a:lnTo>
                      <a:pt x="1714" y="102"/>
                    </a:lnTo>
                    <a:lnTo>
                      <a:pt x="1718" y="82"/>
                    </a:lnTo>
                    <a:lnTo>
                      <a:pt x="1718" y="62"/>
                    </a:lnTo>
                    <a:lnTo>
                      <a:pt x="1718" y="62"/>
                    </a:lnTo>
                    <a:lnTo>
                      <a:pt x="1718" y="46"/>
                    </a:lnTo>
                    <a:lnTo>
                      <a:pt x="1716" y="30"/>
                    </a:lnTo>
                    <a:lnTo>
                      <a:pt x="1714" y="14"/>
                    </a:lnTo>
                    <a:lnTo>
                      <a:pt x="1708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flip="none" rotWithShape="1">
                <a:gsLst>
                  <a:gs pos="10000">
                    <a:schemeClr val="bg1">
                      <a:alpha val="80000"/>
                    </a:scheme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2964171" y="1059582"/>
              <a:ext cx="527709" cy="461665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311700" y="3603972"/>
            <a:ext cx="2644676" cy="432811"/>
            <a:chOff x="3419872" y="1083692"/>
            <a:chExt cx="2644676" cy="432811"/>
          </a:xfrm>
        </p:grpSpPr>
        <p:sp>
          <p:nvSpPr>
            <p:cNvPr id="50" name="矩形 49"/>
            <p:cNvSpPr/>
            <p:nvPr/>
          </p:nvSpPr>
          <p:spPr>
            <a:xfrm>
              <a:off x="3419872" y="1083692"/>
              <a:ext cx="2644676" cy="43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95154" y="1121137"/>
              <a:ext cx="1061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功能展示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644008" y="3550743"/>
            <a:ext cx="883716" cy="533175"/>
            <a:chOff x="2752180" y="1030463"/>
            <a:chExt cx="883716" cy="533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53" name="组合 52"/>
            <p:cNvGrpSpPr/>
            <p:nvPr/>
          </p:nvGrpSpPr>
          <p:grpSpPr>
            <a:xfrm>
              <a:off x="2752180" y="1030463"/>
              <a:ext cx="883716" cy="533175"/>
              <a:chOff x="2608164" y="958455"/>
              <a:chExt cx="883716" cy="533175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2608164" y="958455"/>
                <a:ext cx="883716" cy="533175"/>
                <a:chOff x="2896196" y="771549"/>
                <a:chExt cx="1123553" cy="677877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947678" y="771549"/>
                  <a:ext cx="1071222" cy="611201"/>
                </a:xfrm>
                <a:prstGeom prst="rect">
                  <a:avLst/>
                </a:prstGeom>
                <a:gradFill flip="none" rotWithShape="1">
                  <a:gsLst>
                    <a:gs pos="2083">
                      <a:schemeClr val="tx2"/>
                    </a:gs>
                    <a:gs pos="100000">
                      <a:schemeClr val="bg2"/>
                    </a:gs>
                  </a:gsLst>
                  <a:lin ang="7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矩形 3"/>
                <p:cNvSpPr/>
                <p:nvPr/>
              </p:nvSpPr>
              <p:spPr>
                <a:xfrm>
                  <a:off x="2896196" y="773931"/>
                  <a:ext cx="56246" cy="675495"/>
                </a:xfrm>
                <a:custGeom>
                  <a:avLst/>
                  <a:gdLst>
                    <a:gd name="connsiteX0" fmla="*/ 0 w 103870"/>
                    <a:gd name="connsiteY0" fmla="*/ 0 h 611201"/>
                    <a:gd name="connsiteX1" fmla="*/ 103870 w 103870"/>
                    <a:gd name="connsiteY1" fmla="*/ 0 h 611201"/>
                    <a:gd name="connsiteX2" fmla="*/ 103870 w 103870"/>
                    <a:gd name="connsiteY2" fmla="*/ 611201 h 611201"/>
                    <a:gd name="connsiteX3" fmla="*/ 0 w 103870"/>
                    <a:gd name="connsiteY3" fmla="*/ 611201 h 611201"/>
                    <a:gd name="connsiteX4" fmla="*/ 0 w 103870"/>
                    <a:gd name="connsiteY4" fmla="*/ 0 h 611201"/>
                    <a:gd name="connsiteX0" fmla="*/ 0 w 103870"/>
                    <a:gd name="connsiteY0" fmla="*/ 0 h 665970"/>
                    <a:gd name="connsiteX1" fmla="*/ 103870 w 103870"/>
                    <a:gd name="connsiteY1" fmla="*/ 0 h 665970"/>
                    <a:gd name="connsiteX2" fmla="*/ 103870 w 103870"/>
                    <a:gd name="connsiteY2" fmla="*/ 611201 h 665970"/>
                    <a:gd name="connsiteX3" fmla="*/ 50006 w 103870"/>
                    <a:gd name="connsiteY3" fmla="*/ 665970 h 665970"/>
                    <a:gd name="connsiteX4" fmla="*/ 0 w 103870"/>
                    <a:gd name="connsiteY4" fmla="*/ 0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58627"/>
                    <a:gd name="connsiteY0" fmla="*/ 64294 h 665970"/>
                    <a:gd name="connsiteX1" fmla="*/ 58627 w 58627"/>
                    <a:gd name="connsiteY1" fmla="*/ 0 h 665970"/>
                    <a:gd name="connsiteX2" fmla="*/ 58627 w 58627"/>
                    <a:gd name="connsiteY2" fmla="*/ 611201 h 665970"/>
                    <a:gd name="connsiteX3" fmla="*/ 4763 w 58627"/>
                    <a:gd name="connsiteY3" fmla="*/ 665970 h 665970"/>
                    <a:gd name="connsiteX4" fmla="*/ 0 w 58627"/>
                    <a:gd name="connsiteY4" fmla="*/ 64294 h 665970"/>
                    <a:gd name="connsiteX0" fmla="*/ 0 w 56245"/>
                    <a:gd name="connsiteY0" fmla="*/ 64294 h 665970"/>
                    <a:gd name="connsiteX1" fmla="*/ 56245 w 56245"/>
                    <a:gd name="connsiteY1" fmla="*/ 0 h 665970"/>
                    <a:gd name="connsiteX2" fmla="*/ 56245 w 56245"/>
                    <a:gd name="connsiteY2" fmla="*/ 611201 h 665970"/>
                    <a:gd name="connsiteX3" fmla="*/ 2381 w 56245"/>
                    <a:gd name="connsiteY3" fmla="*/ 665970 h 665970"/>
                    <a:gd name="connsiteX4" fmla="*/ 0 w 56245"/>
                    <a:gd name="connsiteY4" fmla="*/ 64294 h 665970"/>
                    <a:gd name="connsiteX0" fmla="*/ 2875 w 54358"/>
                    <a:gd name="connsiteY0" fmla="*/ 64294 h 665970"/>
                    <a:gd name="connsiteX1" fmla="*/ 54358 w 54358"/>
                    <a:gd name="connsiteY1" fmla="*/ 0 h 665970"/>
                    <a:gd name="connsiteX2" fmla="*/ 54358 w 54358"/>
                    <a:gd name="connsiteY2" fmla="*/ 611201 h 665970"/>
                    <a:gd name="connsiteX3" fmla="*/ 494 w 54358"/>
                    <a:gd name="connsiteY3" fmla="*/ 665970 h 665970"/>
                    <a:gd name="connsiteX4" fmla="*/ 2875 w 54358"/>
                    <a:gd name="connsiteY4" fmla="*/ 64294 h 665970"/>
                    <a:gd name="connsiteX0" fmla="*/ 0 w 56246"/>
                    <a:gd name="connsiteY0" fmla="*/ 61913 h 665970"/>
                    <a:gd name="connsiteX1" fmla="*/ 56246 w 56246"/>
                    <a:gd name="connsiteY1" fmla="*/ 0 h 665970"/>
                    <a:gd name="connsiteX2" fmla="*/ 56246 w 56246"/>
                    <a:gd name="connsiteY2" fmla="*/ 611201 h 665970"/>
                    <a:gd name="connsiteX3" fmla="*/ 2382 w 56246"/>
                    <a:gd name="connsiteY3" fmla="*/ 665970 h 665970"/>
                    <a:gd name="connsiteX4" fmla="*/ 0 w 56246"/>
                    <a:gd name="connsiteY4" fmla="*/ 61913 h 665970"/>
                    <a:gd name="connsiteX0" fmla="*/ 0 w 56246"/>
                    <a:gd name="connsiteY0" fmla="*/ 61913 h 675495"/>
                    <a:gd name="connsiteX1" fmla="*/ 56246 w 56246"/>
                    <a:gd name="connsiteY1" fmla="*/ 0 h 675495"/>
                    <a:gd name="connsiteX2" fmla="*/ 56246 w 56246"/>
                    <a:gd name="connsiteY2" fmla="*/ 611201 h 675495"/>
                    <a:gd name="connsiteX3" fmla="*/ 2382 w 56246"/>
                    <a:gd name="connsiteY3" fmla="*/ 675495 h 675495"/>
                    <a:gd name="connsiteX4" fmla="*/ 0 w 56246"/>
                    <a:gd name="connsiteY4" fmla="*/ 61913 h 67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46" h="675495">
                      <a:moveTo>
                        <a:pt x="0" y="61913"/>
                      </a:moveTo>
                      <a:lnTo>
                        <a:pt x="56246" y="0"/>
                      </a:lnTo>
                      <a:lnTo>
                        <a:pt x="56246" y="611201"/>
                      </a:lnTo>
                      <a:lnTo>
                        <a:pt x="2382" y="675495"/>
                      </a:lnTo>
                      <a:cubicBezTo>
                        <a:pt x="1" y="474936"/>
                        <a:pt x="2381" y="262472"/>
                        <a:pt x="0" y="61913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tx2"/>
                    </a:gs>
                    <a:gs pos="58000">
                      <a:schemeClr val="bg2"/>
                    </a:gs>
                  </a:gsLst>
                  <a:lin ang="105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矩形 4"/>
                <p:cNvSpPr/>
                <p:nvPr/>
              </p:nvSpPr>
              <p:spPr>
                <a:xfrm>
                  <a:off x="2900053" y="1376694"/>
                  <a:ext cx="1119696" cy="69690"/>
                </a:xfrm>
                <a:custGeom>
                  <a:avLst/>
                  <a:gdLst>
                    <a:gd name="connsiteX0" fmla="*/ 0 w 1043494"/>
                    <a:gd name="connsiteY0" fmla="*/ 0 h 108880"/>
                    <a:gd name="connsiteX1" fmla="*/ 1043494 w 1043494"/>
                    <a:gd name="connsiteY1" fmla="*/ 0 h 108880"/>
                    <a:gd name="connsiteX2" fmla="*/ 1043494 w 1043494"/>
                    <a:gd name="connsiteY2" fmla="*/ 108880 h 108880"/>
                    <a:gd name="connsiteX3" fmla="*/ 0 w 1043494"/>
                    <a:gd name="connsiteY3" fmla="*/ 108880 h 108880"/>
                    <a:gd name="connsiteX4" fmla="*/ 0 w 1043494"/>
                    <a:gd name="connsiteY4" fmla="*/ 0 h 108880"/>
                    <a:gd name="connsiteX0" fmla="*/ 52388 w 1095882"/>
                    <a:gd name="connsiteY0" fmla="*/ 0 h 108880"/>
                    <a:gd name="connsiteX1" fmla="*/ 1095882 w 1095882"/>
                    <a:gd name="connsiteY1" fmla="*/ 0 h 108880"/>
                    <a:gd name="connsiteX2" fmla="*/ 1095882 w 1095882"/>
                    <a:gd name="connsiteY2" fmla="*/ 108880 h 108880"/>
                    <a:gd name="connsiteX3" fmla="*/ 0 w 1095882"/>
                    <a:gd name="connsiteY3" fmla="*/ 63636 h 108880"/>
                    <a:gd name="connsiteX4" fmla="*/ 52388 w 1095882"/>
                    <a:gd name="connsiteY4" fmla="*/ 0 h 108880"/>
                    <a:gd name="connsiteX0" fmla="*/ 52388 w 1095882"/>
                    <a:gd name="connsiteY0" fmla="*/ 0 h 63636"/>
                    <a:gd name="connsiteX1" fmla="*/ 1095882 w 1095882"/>
                    <a:gd name="connsiteY1" fmla="*/ 0 h 63636"/>
                    <a:gd name="connsiteX2" fmla="*/ 1076832 w 1095882"/>
                    <a:gd name="connsiteY2" fmla="*/ 63636 h 63636"/>
                    <a:gd name="connsiteX3" fmla="*/ 0 w 1095882"/>
                    <a:gd name="connsiteY3" fmla="*/ 63636 h 63636"/>
                    <a:gd name="connsiteX4" fmla="*/ 52388 w 1095882"/>
                    <a:gd name="connsiteY4" fmla="*/ 0 h 63636"/>
                    <a:gd name="connsiteX0" fmla="*/ 52388 w 1119695"/>
                    <a:gd name="connsiteY0" fmla="*/ 2381 h 66017"/>
                    <a:gd name="connsiteX1" fmla="*/ 1119695 w 1119695"/>
                    <a:gd name="connsiteY1" fmla="*/ 0 h 66017"/>
                    <a:gd name="connsiteX2" fmla="*/ 1076832 w 1119695"/>
                    <a:gd name="connsiteY2" fmla="*/ 66017 h 66017"/>
                    <a:gd name="connsiteX3" fmla="*/ 0 w 1119695"/>
                    <a:gd name="connsiteY3" fmla="*/ 66017 h 66017"/>
                    <a:gd name="connsiteX4" fmla="*/ 52388 w 1119695"/>
                    <a:gd name="connsiteY4" fmla="*/ 2381 h 66017"/>
                    <a:gd name="connsiteX0" fmla="*/ 52388 w 1119695"/>
                    <a:gd name="connsiteY0" fmla="*/ 0 h 69690"/>
                    <a:gd name="connsiteX1" fmla="*/ 1119695 w 1119695"/>
                    <a:gd name="connsiteY1" fmla="*/ 3673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367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1578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0614"/>
                    <a:gd name="connsiteY0" fmla="*/ 5408 h 75098"/>
                    <a:gd name="connsiteX1" fmla="*/ 1110614 w 1110614"/>
                    <a:gd name="connsiteY1" fmla="*/ 0 h 75098"/>
                    <a:gd name="connsiteX2" fmla="*/ 1076832 w 1110614"/>
                    <a:gd name="connsiteY2" fmla="*/ 75098 h 75098"/>
                    <a:gd name="connsiteX3" fmla="*/ 0 w 1110614"/>
                    <a:gd name="connsiteY3" fmla="*/ 75098 h 75098"/>
                    <a:gd name="connsiteX4" fmla="*/ 52388 w 1110614"/>
                    <a:gd name="connsiteY4" fmla="*/ 5408 h 75098"/>
                    <a:gd name="connsiteX0" fmla="*/ 52388 w 1110614"/>
                    <a:gd name="connsiteY0" fmla="*/ 0 h 69690"/>
                    <a:gd name="connsiteX1" fmla="*/ 1110614 w 1110614"/>
                    <a:gd name="connsiteY1" fmla="*/ 648 h 69690"/>
                    <a:gd name="connsiteX2" fmla="*/ 1076832 w 1110614"/>
                    <a:gd name="connsiteY2" fmla="*/ 69690 h 69690"/>
                    <a:gd name="connsiteX3" fmla="*/ 0 w 1110614"/>
                    <a:gd name="connsiteY3" fmla="*/ 69690 h 69690"/>
                    <a:gd name="connsiteX4" fmla="*/ 52388 w 1110614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648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28778"/>
                    <a:gd name="connsiteY0" fmla="*/ 0 h 69690"/>
                    <a:gd name="connsiteX1" fmla="*/ 1128778 w 1128778"/>
                    <a:gd name="connsiteY1" fmla="*/ 648 h 69690"/>
                    <a:gd name="connsiteX2" fmla="*/ 1076832 w 1128778"/>
                    <a:gd name="connsiteY2" fmla="*/ 69690 h 69690"/>
                    <a:gd name="connsiteX3" fmla="*/ 0 w 1128778"/>
                    <a:gd name="connsiteY3" fmla="*/ 69690 h 69690"/>
                    <a:gd name="connsiteX4" fmla="*/ 52388 w 1128778"/>
                    <a:gd name="connsiteY4" fmla="*/ 0 h 69690"/>
                    <a:gd name="connsiteX0" fmla="*/ 52388 w 1119695"/>
                    <a:gd name="connsiteY0" fmla="*/ 0 h 69690"/>
                    <a:gd name="connsiteX1" fmla="*/ 1119695 w 1119695"/>
                    <a:gd name="connsiteY1" fmla="*/ 648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695" h="69690">
                      <a:moveTo>
                        <a:pt x="52388" y="0"/>
                      </a:moveTo>
                      <a:lnTo>
                        <a:pt x="1119695" y="648"/>
                      </a:lnTo>
                      <a:lnTo>
                        <a:pt x="1076832" y="69690"/>
                      </a:lnTo>
                      <a:lnTo>
                        <a:pt x="0" y="69690"/>
                      </a:lnTo>
                      <a:lnTo>
                        <a:pt x="5238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tx2"/>
                    </a:gs>
                    <a:gs pos="16000">
                      <a:schemeClr val="bg2"/>
                    </a:gs>
                  </a:gsLst>
                  <a:lin ang="7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" name="矩形 13"/>
                <p:cNvSpPr/>
                <p:nvPr/>
              </p:nvSpPr>
              <p:spPr>
                <a:xfrm>
                  <a:off x="2952443" y="773932"/>
                  <a:ext cx="1066457" cy="6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22" h="611201">
                      <a:moveTo>
                        <a:pt x="1071222" y="526454"/>
                      </a:moveTo>
                      <a:lnTo>
                        <a:pt x="1071222" y="611201"/>
                      </a:lnTo>
                      <a:lnTo>
                        <a:pt x="1057381" y="611201"/>
                      </a:lnTo>
                      <a:cubicBezTo>
                        <a:pt x="1066626" y="583846"/>
                        <a:pt x="1071222" y="555467"/>
                        <a:pt x="1071222" y="526454"/>
                      </a:cubicBezTo>
                      <a:close/>
                      <a:moveTo>
                        <a:pt x="0" y="0"/>
                      </a:moveTo>
                      <a:lnTo>
                        <a:pt x="1071222" y="0"/>
                      </a:lnTo>
                      <a:lnTo>
                        <a:pt x="1071222" y="526430"/>
                      </a:lnTo>
                      <a:cubicBezTo>
                        <a:pt x="1071212" y="275459"/>
                        <a:pt x="727375" y="72008"/>
                        <a:pt x="303232" y="72008"/>
                      </a:cubicBezTo>
                      <a:cubicBezTo>
                        <a:pt x="195513" y="72008"/>
                        <a:pt x="92973" y="85131"/>
                        <a:pt x="0" y="109099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bg1">
                        <a:alpha val="3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7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56" name="Freeform 6"/>
              <p:cNvSpPr>
                <a:spLocks/>
              </p:cNvSpPr>
              <p:nvPr/>
            </p:nvSpPr>
            <p:spPr bwMode="auto">
              <a:xfrm>
                <a:off x="2743225" y="1431529"/>
                <a:ext cx="720000" cy="720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6" y="14"/>
                  </a:cxn>
                  <a:cxn ang="0">
                    <a:pos x="2" y="30"/>
                  </a:cxn>
                  <a:cxn ang="0">
                    <a:pos x="0" y="4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82"/>
                  </a:cxn>
                  <a:cxn ang="0">
                    <a:pos x="4" y="102"/>
                  </a:cxn>
                  <a:cxn ang="0">
                    <a:pos x="10" y="122"/>
                  </a:cxn>
                  <a:cxn ang="0">
                    <a:pos x="18" y="142"/>
                  </a:cxn>
                  <a:cxn ang="0">
                    <a:pos x="28" y="162"/>
                  </a:cxn>
                  <a:cxn ang="0">
                    <a:pos x="38" y="180"/>
                  </a:cxn>
                  <a:cxn ang="0">
                    <a:pos x="52" y="198"/>
                  </a:cxn>
                  <a:cxn ang="0">
                    <a:pos x="68" y="216"/>
                  </a:cxn>
                  <a:cxn ang="0">
                    <a:pos x="84" y="234"/>
                  </a:cxn>
                  <a:cxn ang="0">
                    <a:pos x="104" y="252"/>
                  </a:cxn>
                  <a:cxn ang="0">
                    <a:pos x="124" y="268"/>
                  </a:cxn>
                  <a:cxn ang="0">
                    <a:pos x="146" y="284"/>
                  </a:cxn>
                  <a:cxn ang="0">
                    <a:pos x="170" y="300"/>
                  </a:cxn>
                  <a:cxn ang="0">
                    <a:pos x="196" y="316"/>
                  </a:cxn>
                  <a:cxn ang="0">
                    <a:pos x="224" y="330"/>
                  </a:cxn>
                  <a:cxn ang="0">
                    <a:pos x="252" y="344"/>
                  </a:cxn>
                  <a:cxn ang="0">
                    <a:pos x="312" y="370"/>
                  </a:cxn>
                  <a:cxn ang="0">
                    <a:pos x="378" y="392"/>
                  </a:cxn>
                  <a:cxn ang="0">
                    <a:pos x="450" y="412"/>
                  </a:cxn>
                  <a:cxn ang="0">
                    <a:pos x="524" y="430"/>
                  </a:cxn>
                  <a:cxn ang="0">
                    <a:pos x="604" y="444"/>
                  </a:cxn>
                  <a:cxn ang="0">
                    <a:pos x="686" y="452"/>
                  </a:cxn>
                  <a:cxn ang="0">
                    <a:pos x="772" y="458"/>
                  </a:cxn>
                  <a:cxn ang="0">
                    <a:pos x="860" y="462"/>
                  </a:cxn>
                  <a:cxn ang="0">
                    <a:pos x="860" y="462"/>
                  </a:cxn>
                  <a:cxn ang="0">
                    <a:pos x="948" y="458"/>
                  </a:cxn>
                  <a:cxn ang="0">
                    <a:pos x="1032" y="452"/>
                  </a:cxn>
                  <a:cxn ang="0">
                    <a:pos x="1116" y="444"/>
                  </a:cxn>
                  <a:cxn ang="0">
                    <a:pos x="1194" y="430"/>
                  </a:cxn>
                  <a:cxn ang="0">
                    <a:pos x="1270" y="412"/>
                  </a:cxn>
                  <a:cxn ang="0">
                    <a:pos x="1340" y="392"/>
                  </a:cxn>
                  <a:cxn ang="0">
                    <a:pos x="1406" y="370"/>
                  </a:cxn>
                  <a:cxn ang="0">
                    <a:pos x="1468" y="344"/>
                  </a:cxn>
                  <a:cxn ang="0">
                    <a:pos x="1496" y="330"/>
                  </a:cxn>
                  <a:cxn ang="0">
                    <a:pos x="1522" y="316"/>
                  </a:cxn>
                  <a:cxn ang="0">
                    <a:pos x="1548" y="300"/>
                  </a:cxn>
                  <a:cxn ang="0">
                    <a:pos x="1572" y="284"/>
                  </a:cxn>
                  <a:cxn ang="0">
                    <a:pos x="1594" y="268"/>
                  </a:cxn>
                  <a:cxn ang="0">
                    <a:pos x="1616" y="252"/>
                  </a:cxn>
                  <a:cxn ang="0">
                    <a:pos x="1634" y="234"/>
                  </a:cxn>
                  <a:cxn ang="0">
                    <a:pos x="1652" y="216"/>
                  </a:cxn>
                  <a:cxn ang="0">
                    <a:pos x="1666" y="198"/>
                  </a:cxn>
                  <a:cxn ang="0">
                    <a:pos x="1680" y="180"/>
                  </a:cxn>
                  <a:cxn ang="0">
                    <a:pos x="1692" y="162"/>
                  </a:cxn>
                  <a:cxn ang="0">
                    <a:pos x="1702" y="142"/>
                  </a:cxn>
                  <a:cxn ang="0">
                    <a:pos x="1710" y="122"/>
                  </a:cxn>
                  <a:cxn ang="0">
                    <a:pos x="1714" y="102"/>
                  </a:cxn>
                  <a:cxn ang="0">
                    <a:pos x="1718" y="82"/>
                  </a:cxn>
                  <a:cxn ang="0">
                    <a:pos x="1718" y="62"/>
                  </a:cxn>
                  <a:cxn ang="0">
                    <a:pos x="1718" y="62"/>
                  </a:cxn>
                  <a:cxn ang="0">
                    <a:pos x="1718" y="46"/>
                  </a:cxn>
                  <a:cxn ang="0">
                    <a:pos x="1716" y="30"/>
                  </a:cxn>
                  <a:cxn ang="0">
                    <a:pos x="1714" y="14"/>
                  </a:cxn>
                  <a:cxn ang="0">
                    <a:pos x="1708" y="0"/>
                  </a:cxn>
                  <a:cxn ang="0">
                    <a:pos x="10" y="0"/>
                  </a:cxn>
                </a:cxnLst>
                <a:rect l="0" t="0" r="r" b="b"/>
                <a:pathLst>
                  <a:path w="1718" h="462">
                    <a:moveTo>
                      <a:pt x="10" y="0"/>
                    </a:moveTo>
                    <a:lnTo>
                      <a:pt x="10" y="0"/>
                    </a:lnTo>
                    <a:lnTo>
                      <a:pt x="6" y="14"/>
                    </a:lnTo>
                    <a:lnTo>
                      <a:pt x="2" y="30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82"/>
                    </a:lnTo>
                    <a:lnTo>
                      <a:pt x="4" y="102"/>
                    </a:lnTo>
                    <a:lnTo>
                      <a:pt x="10" y="122"/>
                    </a:lnTo>
                    <a:lnTo>
                      <a:pt x="18" y="142"/>
                    </a:lnTo>
                    <a:lnTo>
                      <a:pt x="28" y="162"/>
                    </a:lnTo>
                    <a:lnTo>
                      <a:pt x="38" y="180"/>
                    </a:lnTo>
                    <a:lnTo>
                      <a:pt x="52" y="198"/>
                    </a:lnTo>
                    <a:lnTo>
                      <a:pt x="68" y="216"/>
                    </a:lnTo>
                    <a:lnTo>
                      <a:pt x="84" y="234"/>
                    </a:lnTo>
                    <a:lnTo>
                      <a:pt x="104" y="252"/>
                    </a:lnTo>
                    <a:lnTo>
                      <a:pt x="124" y="268"/>
                    </a:lnTo>
                    <a:lnTo>
                      <a:pt x="146" y="284"/>
                    </a:lnTo>
                    <a:lnTo>
                      <a:pt x="170" y="300"/>
                    </a:lnTo>
                    <a:lnTo>
                      <a:pt x="196" y="316"/>
                    </a:lnTo>
                    <a:lnTo>
                      <a:pt x="224" y="330"/>
                    </a:lnTo>
                    <a:lnTo>
                      <a:pt x="252" y="344"/>
                    </a:lnTo>
                    <a:lnTo>
                      <a:pt x="312" y="370"/>
                    </a:lnTo>
                    <a:lnTo>
                      <a:pt x="378" y="392"/>
                    </a:lnTo>
                    <a:lnTo>
                      <a:pt x="450" y="412"/>
                    </a:lnTo>
                    <a:lnTo>
                      <a:pt x="524" y="430"/>
                    </a:lnTo>
                    <a:lnTo>
                      <a:pt x="604" y="444"/>
                    </a:lnTo>
                    <a:lnTo>
                      <a:pt x="686" y="452"/>
                    </a:lnTo>
                    <a:lnTo>
                      <a:pt x="772" y="458"/>
                    </a:lnTo>
                    <a:lnTo>
                      <a:pt x="860" y="462"/>
                    </a:lnTo>
                    <a:lnTo>
                      <a:pt x="860" y="462"/>
                    </a:lnTo>
                    <a:lnTo>
                      <a:pt x="948" y="458"/>
                    </a:lnTo>
                    <a:lnTo>
                      <a:pt x="1032" y="452"/>
                    </a:lnTo>
                    <a:lnTo>
                      <a:pt x="1116" y="444"/>
                    </a:lnTo>
                    <a:lnTo>
                      <a:pt x="1194" y="430"/>
                    </a:lnTo>
                    <a:lnTo>
                      <a:pt x="1270" y="412"/>
                    </a:lnTo>
                    <a:lnTo>
                      <a:pt x="1340" y="392"/>
                    </a:lnTo>
                    <a:lnTo>
                      <a:pt x="1406" y="370"/>
                    </a:lnTo>
                    <a:lnTo>
                      <a:pt x="1468" y="344"/>
                    </a:lnTo>
                    <a:lnTo>
                      <a:pt x="1496" y="330"/>
                    </a:lnTo>
                    <a:lnTo>
                      <a:pt x="1522" y="316"/>
                    </a:lnTo>
                    <a:lnTo>
                      <a:pt x="1548" y="300"/>
                    </a:lnTo>
                    <a:lnTo>
                      <a:pt x="1572" y="284"/>
                    </a:lnTo>
                    <a:lnTo>
                      <a:pt x="1594" y="268"/>
                    </a:lnTo>
                    <a:lnTo>
                      <a:pt x="1616" y="252"/>
                    </a:lnTo>
                    <a:lnTo>
                      <a:pt x="1634" y="234"/>
                    </a:lnTo>
                    <a:lnTo>
                      <a:pt x="1652" y="216"/>
                    </a:lnTo>
                    <a:lnTo>
                      <a:pt x="1666" y="198"/>
                    </a:lnTo>
                    <a:lnTo>
                      <a:pt x="1680" y="180"/>
                    </a:lnTo>
                    <a:lnTo>
                      <a:pt x="1692" y="162"/>
                    </a:lnTo>
                    <a:lnTo>
                      <a:pt x="1702" y="142"/>
                    </a:lnTo>
                    <a:lnTo>
                      <a:pt x="1710" y="122"/>
                    </a:lnTo>
                    <a:lnTo>
                      <a:pt x="1714" y="102"/>
                    </a:lnTo>
                    <a:lnTo>
                      <a:pt x="1718" y="82"/>
                    </a:lnTo>
                    <a:lnTo>
                      <a:pt x="1718" y="62"/>
                    </a:lnTo>
                    <a:lnTo>
                      <a:pt x="1718" y="62"/>
                    </a:lnTo>
                    <a:lnTo>
                      <a:pt x="1718" y="46"/>
                    </a:lnTo>
                    <a:lnTo>
                      <a:pt x="1716" y="30"/>
                    </a:lnTo>
                    <a:lnTo>
                      <a:pt x="1714" y="14"/>
                    </a:lnTo>
                    <a:lnTo>
                      <a:pt x="1708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flip="none" rotWithShape="1">
                <a:gsLst>
                  <a:gs pos="10000">
                    <a:schemeClr val="bg1">
                      <a:alpha val="80000"/>
                    </a:scheme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2964171" y="1059582"/>
              <a:ext cx="527709" cy="461665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04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97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4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7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7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972456" y="3289572"/>
            <a:ext cx="4176464" cy="938362"/>
            <a:chOff x="3707904" y="1549051"/>
            <a:chExt cx="4176464" cy="938362"/>
          </a:xfrm>
        </p:grpSpPr>
        <p:grpSp>
          <p:nvGrpSpPr>
            <p:cNvPr id="26" name="组合 25"/>
            <p:cNvGrpSpPr/>
            <p:nvPr/>
          </p:nvGrpSpPr>
          <p:grpSpPr>
            <a:xfrm>
              <a:off x="3707904" y="1549051"/>
              <a:ext cx="4176464" cy="938362"/>
              <a:chOff x="2123728" y="1563638"/>
              <a:chExt cx="4176464" cy="938362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2123728" y="1741320"/>
                <a:ext cx="4176464" cy="582997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2378914" y="1563638"/>
                <a:ext cx="945174" cy="938362"/>
              </a:xfrm>
              <a:custGeom>
                <a:avLst/>
                <a:gdLst>
                  <a:gd name="T0" fmla="*/ 117 w 200"/>
                  <a:gd name="T1" fmla="*/ 7 h 199"/>
                  <a:gd name="T2" fmla="*/ 193 w 200"/>
                  <a:gd name="T3" fmla="*/ 83 h 199"/>
                  <a:gd name="T4" fmla="*/ 195 w 200"/>
                  <a:gd name="T5" fmla="*/ 85 h 199"/>
                  <a:gd name="T6" fmla="*/ 199 w 200"/>
                  <a:gd name="T7" fmla="*/ 94 h 199"/>
                  <a:gd name="T8" fmla="*/ 199 w 200"/>
                  <a:gd name="T9" fmla="*/ 96 h 199"/>
                  <a:gd name="T10" fmla="*/ 198 w 200"/>
                  <a:gd name="T11" fmla="*/ 108 h 199"/>
                  <a:gd name="T12" fmla="*/ 197 w 200"/>
                  <a:gd name="T13" fmla="*/ 110 h 199"/>
                  <a:gd name="T14" fmla="*/ 192 w 200"/>
                  <a:gd name="T15" fmla="*/ 117 h 199"/>
                  <a:gd name="T16" fmla="*/ 116 w 200"/>
                  <a:gd name="T17" fmla="*/ 193 h 199"/>
                  <a:gd name="T18" fmla="*/ 114 w 200"/>
                  <a:gd name="T19" fmla="*/ 194 h 199"/>
                  <a:gd name="T20" fmla="*/ 106 w 200"/>
                  <a:gd name="T21" fmla="*/ 198 h 199"/>
                  <a:gd name="T22" fmla="*/ 103 w 200"/>
                  <a:gd name="T23" fmla="*/ 199 h 199"/>
                  <a:gd name="T24" fmla="*/ 92 w 200"/>
                  <a:gd name="T25" fmla="*/ 198 h 199"/>
                  <a:gd name="T26" fmla="*/ 90 w 200"/>
                  <a:gd name="T27" fmla="*/ 197 h 199"/>
                  <a:gd name="T28" fmla="*/ 83 w 200"/>
                  <a:gd name="T29" fmla="*/ 192 h 199"/>
                  <a:gd name="T30" fmla="*/ 7 w 200"/>
                  <a:gd name="T31" fmla="*/ 116 h 199"/>
                  <a:gd name="T32" fmla="*/ 5 w 200"/>
                  <a:gd name="T33" fmla="*/ 114 h 199"/>
                  <a:gd name="T34" fmla="*/ 1 w 200"/>
                  <a:gd name="T35" fmla="*/ 105 h 199"/>
                  <a:gd name="T36" fmla="*/ 1 w 200"/>
                  <a:gd name="T37" fmla="*/ 103 h 199"/>
                  <a:gd name="T38" fmla="*/ 2 w 200"/>
                  <a:gd name="T39" fmla="*/ 91 h 199"/>
                  <a:gd name="T40" fmla="*/ 3 w 200"/>
                  <a:gd name="T41" fmla="*/ 89 h 199"/>
                  <a:gd name="T42" fmla="*/ 7 w 200"/>
                  <a:gd name="T43" fmla="*/ 82 h 199"/>
                  <a:gd name="T44" fmla="*/ 83 w 200"/>
                  <a:gd name="T45" fmla="*/ 6 h 199"/>
                  <a:gd name="T46" fmla="*/ 85 w 200"/>
                  <a:gd name="T47" fmla="*/ 5 h 199"/>
                  <a:gd name="T48" fmla="*/ 94 w 200"/>
                  <a:gd name="T49" fmla="*/ 1 h 199"/>
                  <a:gd name="T50" fmla="*/ 96 w 200"/>
                  <a:gd name="T51" fmla="*/ 0 h 199"/>
                  <a:gd name="T52" fmla="*/ 108 w 200"/>
                  <a:gd name="T53" fmla="*/ 1 h 199"/>
                  <a:gd name="T54" fmla="*/ 110 w 200"/>
                  <a:gd name="T55" fmla="*/ 2 h 199"/>
                  <a:gd name="T56" fmla="*/ 117 w 200"/>
                  <a:gd name="T57" fmla="*/ 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0" h="199">
                    <a:moveTo>
                      <a:pt x="117" y="7"/>
                    </a:moveTo>
                    <a:cubicBezTo>
                      <a:pt x="193" y="83"/>
                      <a:pt x="193" y="83"/>
                      <a:pt x="193" y="83"/>
                    </a:cubicBezTo>
                    <a:cubicBezTo>
                      <a:pt x="195" y="85"/>
                      <a:pt x="195" y="85"/>
                      <a:pt x="195" y="85"/>
                    </a:cubicBezTo>
                    <a:cubicBezTo>
                      <a:pt x="196" y="88"/>
                      <a:pt x="198" y="90"/>
                      <a:pt x="199" y="94"/>
                    </a:cubicBezTo>
                    <a:cubicBezTo>
                      <a:pt x="199" y="96"/>
                      <a:pt x="199" y="96"/>
                      <a:pt x="199" y="96"/>
                    </a:cubicBezTo>
                    <a:cubicBezTo>
                      <a:pt x="200" y="100"/>
                      <a:pt x="199" y="104"/>
                      <a:pt x="198" y="108"/>
                    </a:cubicBez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6" y="112"/>
                      <a:pt x="194" y="115"/>
                      <a:pt x="192" y="117"/>
                    </a:cubicBezTo>
                    <a:cubicBezTo>
                      <a:pt x="116" y="193"/>
                      <a:pt x="116" y="193"/>
                      <a:pt x="116" y="193"/>
                    </a:cubicBezTo>
                    <a:cubicBezTo>
                      <a:pt x="114" y="194"/>
                      <a:pt x="114" y="194"/>
                      <a:pt x="114" y="194"/>
                    </a:cubicBezTo>
                    <a:cubicBezTo>
                      <a:pt x="112" y="196"/>
                      <a:pt x="109" y="197"/>
                      <a:pt x="106" y="198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99" y="199"/>
                      <a:pt x="96" y="199"/>
                      <a:pt x="92" y="198"/>
                    </a:cubicBezTo>
                    <a:cubicBezTo>
                      <a:pt x="90" y="197"/>
                      <a:pt x="90" y="197"/>
                      <a:pt x="90" y="197"/>
                    </a:cubicBezTo>
                    <a:cubicBezTo>
                      <a:pt x="87" y="195"/>
                      <a:pt x="85" y="194"/>
                      <a:pt x="83" y="192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1"/>
                      <a:pt x="2" y="109"/>
                      <a:pt x="1" y="105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0" y="99"/>
                      <a:pt x="0" y="95"/>
                      <a:pt x="2" y="91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86"/>
                      <a:pt x="5" y="84"/>
                      <a:pt x="7" y="8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8" y="3"/>
                      <a:pt x="91" y="2"/>
                      <a:pt x="94" y="1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0" y="0"/>
                      <a:pt x="104" y="0"/>
                      <a:pt x="108" y="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4"/>
                      <a:pt x="115" y="5"/>
                      <a:pt x="117" y="7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2448901" y="1630972"/>
                <a:ext cx="805199" cy="803695"/>
              </a:xfrm>
              <a:custGeom>
                <a:avLst/>
                <a:gdLst>
                  <a:gd name="T0" fmla="*/ 111 w 193"/>
                  <a:gd name="T1" fmla="*/ 8 h 193"/>
                  <a:gd name="T2" fmla="*/ 186 w 193"/>
                  <a:gd name="T3" fmla="*/ 83 h 193"/>
                  <a:gd name="T4" fmla="*/ 186 w 193"/>
                  <a:gd name="T5" fmla="*/ 110 h 193"/>
                  <a:gd name="T6" fmla="*/ 111 w 193"/>
                  <a:gd name="T7" fmla="*/ 185 h 193"/>
                  <a:gd name="T8" fmla="*/ 83 w 193"/>
                  <a:gd name="T9" fmla="*/ 185 h 193"/>
                  <a:gd name="T10" fmla="*/ 8 w 193"/>
                  <a:gd name="T11" fmla="*/ 110 h 193"/>
                  <a:gd name="T12" fmla="*/ 8 w 193"/>
                  <a:gd name="T13" fmla="*/ 83 h 193"/>
                  <a:gd name="T14" fmla="*/ 83 w 193"/>
                  <a:gd name="T15" fmla="*/ 8 h 193"/>
                  <a:gd name="T16" fmla="*/ 111 w 193"/>
                  <a:gd name="T17" fmla="*/ 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3">
                    <a:moveTo>
                      <a:pt x="111" y="8"/>
                    </a:moveTo>
                    <a:cubicBezTo>
                      <a:pt x="186" y="83"/>
                      <a:pt x="186" y="83"/>
                      <a:pt x="186" y="83"/>
                    </a:cubicBezTo>
                    <a:cubicBezTo>
                      <a:pt x="193" y="90"/>
                      <a:pt x="193" y="103"/>
                      <a:pt x="186" y="110"/>
                    </a:cubicBezTo>
                    <a:cubicBezTo>
                      <a:pt x="111" y="185"/>
                      <a:pt x="111" y="185"/>
                      <a:pt x="111" y="185"/>
                    </a:cubicBezTo>
                    <a:cubicBezTo>
                      <a:pt x="103" y="193"/>
                      <a:pt x="91" y="193"/>
                      <a:pt x="83" y="185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0" y="103"/>
                      <a:pt x="0" y="90"/>
                      <a:pt x="8" y="83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1" y="0"/>
                      <a:pt x="103" y="0"/>
                      <a:pt x="111" y="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27" name="标题层"/>
            <p:cNvSpPr txBox="1"/>
            <p:nvPr/>
          </p:nvSpPr>
          <p:spPr bwMode="auto">
            <a:xfrm>
              <a:off x="4126818" y="1756621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D06A04ED-0B73-4D10-917D-9823A6D50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E1A67D3-DA6E-4AF3-9E21-B21D73D2C12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12407" y="1131590"/>
            <a:ext cx="2453640" cy="3187700"/>
          </a:xfrm>
          <a:prstGeom prst="rect">
            <a:avLst/>
          </a:prstGeom>
        </p:spPr>
      </p:pic>
      <p:sp>
        <p:nvSpPr>
          <p:cNvPr id="38" name="标题层">
            <a:extLst>
              <a:ext uri="{FF2B5EF4-FFF2-40B4-BE49-F238E27FC236}">
                <a16:creationId xmlns:a16="http://schemas.microsoft.com/office/drawing/2014/main" id="{ABE234CC-4FFD-4FE0-81A6-8C8ECB1C82BE}"/>
              </a:ext>
            </a:extLst>
          </p:cNvPr>
          <p:cNvSpPr txBox="1"/>
          <p:nvPr/>
        </p:nvSpPr>
        <p:spPr bwMode="auto">
          <a:xfrm>
            <a:off x="5242802" y="3527031"/>
            <a:ext cx="1052101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关于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B367698-41F9-4A00-BB85-67367EB5D6F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396640" y="796508"/>
            <a:ext cx="3148330" cy="26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7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4056431-B4A3-4B55-A10B-E06A370AC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F0B94B4-8D72-430C-9D61-37F8E67D2DE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1055" y="1131590"/>
            <a:ext cx="3656965" cy="3154680"/>
          </a:xfrm>
          <a:prstGeom prst="rect">
            <a:avLst/>
          </a:prstGeom>
        </p:spPr>
      </p:pic>
      <p:sp>
        <p:nvSpPr>
          <p:cNvPr id="42" name="Freeform 10">
            <a:extLst>
              <a:ext uri="{FF2B5EF4-FFF2-40B4-BE49-F238E27FC236}">
                <a16:creationId xmlns:a16="http://schemas.microsoft.com/office/drawing/2014/main" id="{F4290C1E-45B8-4A97-A2A6-4F22992A98EB}"/>
              </a:ext>
            </a:extLst>
          </p:cNvPr>
          <p:cNvSpPr>
            <a:spLocks/>
          </p:cNvSpPr>
          <p:nvPr/>
        </p:nvSpPr>
        <p:spPr bwMode="auto">
          <a:xfrm rot="10800000">
            <a:off x="5580112" y="1537082"/>
            <a:ext cx="1625793" cy="1800878"/>
          </a:xfrm>
          <a:custGeom>
            <a:avLst/>
            <a:gdLst>
              <a:gd name="T0" fmla="*/ 0 w 468"/>
              <a:gd name="T1" fmla="*/ 0 h 518"/>
              <a:gd name="T2" fmla="*/ 0 w 468"/>
              <a:gd name="T3" fmla="*/ 518 h 518"/>
              <a:gd name="T4" fmla="*/ 103 w 468"/>
              <a:gd name="T5" fmla="*/ 518 h 518"/>
              <a:gd name="T6" fmla="*/ 225 w 468"/>
              <a:gd name="T7" fmla="*/ 396 h 518"/>
              <a:gd name="T8" fmla="*/ 347 w 468"/>
              <a:gd name="T9" fmla="*/ 518 h 518"/>
              <a:gd name="T10" fmla="*/ 468 w 468"/>
              <a:gd name="T11" fmla="*/ 518 h 518"/>
              <a:gd name="T12" fmla="*/ 468 w 468"/>
              <a:gd name="T13" fmla="*/ 0 h 518"/>
              <a:gd name="T14" fmla="*/ 0 w 468"/>
              <a:gd name="T15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8" h="518">
                <a:moveTo>
                  <a:pt x="0" y="0"/>
                </a:moveTo>
                <a:cubicBezTo>
                  <a:pt x="0" y="518"/>
                  <a:pt x="0" y="518"/>
                  <a:pt x="0" y="518"/>
                </a:cubicBezTo>
                <a:cubicBezTo>
                  <a:pt x="103" y="518"/>
                  <a:pt x="103" y="518"/>
                  <a:pt x="103" y="518"/>
                </a:cubicBezTo>
                <a:cubicBezTo>
                  <a:pt x="103" y="451"/>
                  <a:pt x="157" y="396"/>
                  <a:pt x="225" y="396"/>
                </a:cubicBezTo>
                <a:cubicBezTo>
                  <a:pt x="292" y="396"/>
                  <a:pt x="347" y="451"/>
                  <a:pt x="347" y="518"/>
                </a:cubicBezTo>
                <a:cubicBezTo>
                  <a:pt x="468" y="518"/>
                  <a:pt x="468" y="518"/>
                  <a:pt x="468" y="518"/>
                </a:cubicBezTo>
                <a:cubicBezTo>
                  <a:pt x="468" y="0"/>
                  <a:pt x="468" y="0"/>
                  <a:pt x="46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1B67DF4-E509-4934-AEE2-1DC9A7A8AE4E}"/>
              </a:ext>
            </a:extLst>
          </p:cNvPr>
          <p:cNvGrpSpPr/>
          <p:nvPr/>
        </p:nvGrpSpPr>
        <p:grpSpPr>
          <a:xfrm>
            <a:off x="6128910" y="1231050"/>
            <a:ext cx="609120" cy="607650"/>
            <a:chOff x="1304374" y="1400943"/>
            <a:chExt cx="609120" cy="607650"/>
          </a:xfrm>
        </p:grpSpPr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F85A1C93-9669-4455-9694-A71D78E62D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04374" y="1400943"/>
              <a:ext cx="609120" cy="6076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14682C41-D7AD-4D1E-95ED-D7C10BD85546}"/>
                </a:ext>
              </a:extLst>
            </p:cNvPr>
            <p:cNvSpPr txBox="1"/>
            <p:nvPr/>
          </p:nvSpPr>
          <p:spPr>
            <a:xfrm>
              <a:off x="1352292" y="1443157"/>
              <a:ext cx="5132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6627F059-856F-4F34-85F9-30396C9D5279}"/>
              </a:ext>
            </a:extLst>
          </p:cNvPr>
          <p:cNvSpPr/>
          <p:nvPr/>
        </p:nvSpPr>
        <p:spPr>
          <a:xfrm>
            <a:off x="5888952" y="2113825"/>
            <a:ext cx="1008112" cy="100811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BCA40AD-53E7-4F6C-9E13-373AF7DB1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760" y="3481977"/>
            <a:ext cx="1812495" cy="4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>
              <a:lnSpc>
                <a:spcPts val="1400"/>
              </a:lnSpc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加载完地图后进入操作界面。</a:t>
            </a:r>
          </a:p>
        </p:txBody>
      </p:sp>
    </p:spTree>
    <p:extLst>
      <p:ext uri="{BB962C8B-B14F-4D97-AF65-F5344CB8AC3E}">
        <p14:creationId xmlns:p14="http://schemas.microsoft.com/office/powerpoint/2010/main" val="420308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42" grpId="0" animBg="1"/>
          <p:bldP spid="46" grpId="0" animBg="1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42" grpId="0" animBg="1"/>
          <p:bldP spid="46" grpId="0" animBg="1"/>
          <p:bldP spid="47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4056431-B4A3-4B55-A10B-E06A370AC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FF69B3-4797-4C65-87F7-532E97234EA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9967" y="1099820"/>
            <a:ext cx="3413760" cy="2943860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id="{13F2189E-FC3A-4E6A-AC27-3E1F5BD48F10}"/>
              </a:ext>
            </a:extLst>
          </p:cNvPr>
          <p:cNvSpPr>
            <a:spLocks/>
          </p:cNvSpPr>
          <p:nvPr/>
        </p:nvSpPr>
        <p:spPr bwMode="auto">
          <a:xfrm rot="10800000">
            <a:off x="5724128" y="1428639"/>
            <a:ext cx="1625793" cy="1800878"/>
          </a:xfrm>
          <a:custGeom>
            <a:avLst/>
            <a:gdLst>
              <a:gd name="T0" fmla="*/ 0 w 468"/>
              <a:gd name="T1" fmla="*/ 0 h 518"/>
              <a:gd name="T2" fmla="*/ 0 w 468"/>
              <a:gd name="T3" fmla="*/ 518 h 518"/>
              <a:gd name="T4" fmla="*/ 103 w 468"/>
              <a:gd name="T5" fmla="*/ 518 h 518"/>
              <a:gd name="T6" fmla="*/ 225 w 468"/>
              <a:gd name="T7" fmla="*/ 396 h 518"/>
              <a:gd name="T8" fmla="*/ 347 w 468"/>
              <a:gd name="T9" fmla="*/ 518 h 518"/>
              <a:gd name="T10" fmla="*/ 468 w 468"/>
              <a:gd name="T11" fmla="*/ 518 h 518"/>
              <a:gd name="T12" fmla="*/ 468 w 468"/>
              <a:gd name="T13" fmla="*/ 0 h 518"/>
              <a:gd name="T14" fmla="*/ 0 w 468"/>
              <a:gd name="T15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8" h="518">
                <a:moveTo>
                  <a:pt x="0" y="0"/>
                </a:moveTo>
                <a:cubicBezTo>
                  <a:pt x="0" y="518"/>
                  <a:pt x="0" y="518"/>
                  <a:pt x="0" y="518"/>
                </a:cubicBezTo>
                <a:cubicBezTo>
                  <a:pt x="103" y="518"/>
                  <a:pt x="103" y="518"/>
                  <a:pt x="103" y="518"/>
                </a:cubicBezTo>
                <a:cubicBezTo>
                  <a:pt x="103" y="451"/>
                  <a:pt x="157" y="396"/>
                  <a:pt x="225" y="396"/>
                </a:cubicBezTo>
                <a:cubicBezTo>
                  <a:pt x="292" y="396"/>
                  <a:pt x="347" y="451"/>
                  <a:pt x="347" y="518"/>
                </a:cubicBezTo>
                <a:cubicBezTo>
                  <a:pt x="468" y="518"/>
                  <a:pt x="468" y="518"/>
                  <a:pt x="468" y="518"/>
                </a:cubicBezTo>
                <a:cubicBezTo>
                  <a:pt x="468" y="0"/>
                  <a:pt x="468" y="0"/>
                  <a:pt x="46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4D81BDE-4A45-43C6-B7FA-39090D617384}"/>
              </a:ext>
            </a:extLst>
          </p:cNvPr>
          <p:cNvGrpSpPr/>
          <p:nvPr/>
        </p:nvGrpSpPr>
        <p:grpSpPr>
          <a:xfrm>
            <a:off x="6272926" y="1122607"/>
            <a:ext cx="609120" cy="607650"/>
            <a:chOff x="3258336" y="1400943"/>
            <a:chExt cx="609120" cy="607650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7219B191-1666-49B9-85B7-73A59600D4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258336" y="1400943"/>
              <a:ext cx="609120" cy="6076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C3DB2ABB-8E39-402B-B87E-009FF24606B5}"/>
                </a:ext>
              </a:extLst>
            </p:cNvPr>
            <p:cNvSpPr txBox="1"/>
            <p:nvPr/>
          </p:nvSpPr>
          <p:spPr>
            <a:xfrm>
              <a:off x="3296729" y="144315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9B6E01B-B321-491B-B7A7-1A04CCAE124B}"/>
              </a:ext>
            </a:extLst>
          </p:cNvPr>
          <p:cNvSpPr/>
          <p:nvPr/>
        </p:nvSpPr>
        <p:spPr>
          <a:xfrm>
            <a:off x="6032968" y="2005382"/>
            <a:ext cx="1008112" cy="100811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24471EF-AF52-4031-A18B-DFB2CC84D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0776" y="3373534"/>
            <a:ext cx="1812495" cy="4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>
              <a:lnSpc>
                <a:spcPts val="1400"/>
              </a:lnSpc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选择信息一栏，输入配送的其它信息。</a:t>
            </a:r>
          </a:p>
        </p:txBody>
      </p:sp>
    </p:spTree>
    <p:extLst>
      <p:ext uri="{BB962C8B-B14F-4D97-AF65-F5344CB8AC3E}">
        <p14:creationId xmlns:p14="http://schemas.microsoft.com/office/powerpoint/2010/main" val="145961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2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16" grpId="0" animBg="1"/>
          <p:bldP spid="20" grpId="0" animBg="1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2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16" grpId="0" animBg="1"/>
          <p:bldP spid="20" grpId="0" animBg="1"/>
          <p:bldP spid="21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4056431-B4A3-4B55-A10B-E06A370AC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  <p:sp>
        <p:nvSpPr>
          <p:cNvPr id="22" name="Freeform 10">
            <a:extLst>
              <a:ext uri="{FF2B5EF4-FFF2-40B4-BE49-F238E27FC236}">
                <a16:creationId xmlns:a16="http://schemas.microsoft.com/office/drawing/2014/main" id="{1FAFBC57-9458-4840-BB81-034D38CC3DDC}"/>
              </a:ext>
            </a:extLst>
          </p:cNvPr>
          <p:cNvSpPr>
            <a:spLocks/>
          </p:cNvSpPr>
          <p:nvPr/>
        </p:nvSpPr>
        <p:spPr bwMode="auto">
          <a:xfrm rot="10800000">
            <a:off x="5580112" y="1419622"/>
            <a:ext cx="1625793" cy="1800878"/>
          </a:xfrm>
          <a:custGeom>
            <a:avLst/>
            <a:gdLst>
              <a:gd name="T0" fmla="*/ 0 w 468"/>
              <a:gd name="T1" fmla="*/ 0 h 518"/>
              <a:gd name="T2" fmla="*/ 0 w 468"/>
              <a:gd name="T3" fmla="*/ 518 h 518"/>
              <a:gd name="T4" fmla="*/ 103 w 468"/>
              <a:gd name="T5" fmla="*/ 518 h 518"/>
              <a:gd name="T6" fmla="*/ 225 w 468"/>
              <a:gd name="T7" fmla="*/ 396 h 518"/>
              <a:gd name="T8" fmla="*/ 347 w 468"/>
              <a:gd name="T9" fmla="*/ 518 h 518"/>
              <a:gd name="T10" fmla="*/ 468 w 468"/>
              <a:gd name="T11" fmla="*/ 518 h 518"/>
              <a:gd name="T12" fmla="*/ 468 w 468"/>
              <a:gd name="T13" fmla="*/ 0 h 518"/>
              <a:gd name="T14" fmla="*/ 0 w 468"/>
              <a:gd name="T15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8" h="518">
                <a:moveTo>
                  <a:pt x="0" y="0"/>
                </a:moveTo>
                <a:cubicBezTo>
                  <a:pt x="0" y="518"/>
                  <a:pt x="0" y="518"/>
                  <a:pt x="0" y="518"/>
                </a:cubicBezTo>
                <a:cubicBezTo>
                  <a:pt x="103" y="518"/>
                  <a:pt x="103" y="518"/>
                  <a:pt x="103" y="518"/>
                </a:cubicBezTo>
                <a:cubicBezTo>
                  <a:pt x="103" y="451"/>
                  <a:pt x="157" y="396"/>
                  <a:pt x="225" y="396"/>
                </a:cubicBezTo>
                <a:cubicBezTo>
                  <a:pt x="292" y="396"/>
                  <a:pt x="347" y="451"/>
                  <a:pt x="347" y="518"/>
                </a:cubicBezTo>
                <a:cubicBezTo>
                  <a:pt x="468" y="518"/>
                  <a:pt x="468" y="518"/>
                  <a:pt x="468" y="518"/>
                </a:cubicBezTo>
                <a:cubicBezTo>
                  <a:pt x="468" y="0"/>
                  <a:pt x="468" y="0"/>
                  <a:pt x="46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6B82DA1-7B6C-4B76-A21F-60F6AD5482AA}"/>
              </a:ext>
            </a:extLst>
          </p:cNvPr>
          <p:cNvGrpSpPr/>
          <p:nvPr/>
        </p:nvGrpSpPr>
        <p:grpSpPr>
          <a:xfrm>
            <a:off x="6128910" y="1113590"/>
            <a:ext cx="609120" cy="607650"/>
            <a:chOff x="5175148" y="1400943"/>
            <a:chExt cx="609120" cy="607650"/>
          </a:xfrm>
        </p:grpSpPr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9D3C20AA-E259-470B-9A03-5A50297C9D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175148" y="1400943"/>
              <a:ext cx="609120" cy="6076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A34C9C05-AFA3-4F48-AC7E-00EDFE0CC51D}"/>
                </a:ext>
              </a:extLst>
            </p:cNvPr>
            <p:cNvSpPr txBox="1"/>
            <p:nvPr/>
          </p:nvSpPr>
          <p:spPr>
            <a:xfrm>
              <a:off x="5195689" y="1443157"/>
              <a:ext cx="567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0DC3643B-BFAF-42A5-9515-9486A87E1628}"/>
              </a:ext>
            </a:extLst>
          </p:cNvPr>
          <p:cNvSpPr/>
          <p:nvPr/>
        </p:nvSpPr>
        <p:spPr>
          <a:xfrm>
            <a:off x="5888952" y="1996365"/>
            <a:ext cx="1008112" cy="100811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9E2FB75-05CA-485C-BDE3-FC2E5B706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760" y="3364517"/>
            <a:ext cx="1812495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>
              <a:lnSpc>
                <a:spcPts val="1400"/>
              </a:lnSpc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权重一栏共有四个可选项，客户可与根据自己的偏好选择方案的偏重。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8C55B83-0306-4E8C-BB16-00D629FF133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91055" y="1113589"/>
            <a:ext cx="3507105" cy="30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22" grpId="0" animBg="1"/>
          <p:bldP spid="26" grpId="0" animBg="1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22" grpId="0" animBg="1"/>
          <p:bldP spid="26" grpId="0" animBg="1"/>
          <p:bldP spid="27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4056431-B4A3-4B55-A10B-E06A370AC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  <p:sp>
        <p:nvSpPr>
          <p:cNvPr id="15" name="Freeform 10">
            <a:extLst>
              <a:ext uri="{FF2B5EF4-FFF2-40B4-BE49-F238E27FC236}">
                <a16:creationId xmlns:a16="http://schemas.microsoft.com/office/drawing/2014/main" id="{D41D963A-D61A-4422-84D4-0DCFE8DBD9E5}"/>
              </a:ext>
            </a:extLst>
          </p:cNvPr>
          <p:cNvSpPr>
            <a:spLocks/>
          </p:cNvSpPr>
          <p:nvPr/>
        </p:nvSpPr>
        <p:spPr bwMode="auto">
          <a:xfrm rot="10800000">
            <a:off x="5436096" y="1400178"/>
            <a:ext cx="1625793" cy="1800878"/>
          </a:xfrm>
          <a:custGeom>
            <a:avLst/>
            <a:gdLst>
              <a:gd name="T0" fmla="*/ 0 w 468"/>
              <a:gd name="T1" fmla="*/ 0 h 518"/>
              <a:gd name="T2" fmla="*/ 0 w 468"/>
              <a:gd name="T3" fmla="*/ 518 h 518"/>
              <a:gd name="T4" fmla="*/ 103 w 468"/>
              <a:gd name="T5" fmla="*/ 518 h 518"/>
              <a:gd name="T6" fmla="*/ 225 w 468"/>
              <a:gd name="T7" fmla="*/ 396 h 518"/>
              <a:gd name="T8" fmla="*/ 347 w 468"/>
              <a:gd name="T9" fmla="*/ 518 h 518"/>
              <a:gd name="T10" fmla="*/ 468 w 468"/>
              <a:gd name="T11" fmla="*/ 518 h 518"/>
              <a:gd name="T12" fmla="*/ 468 w 468"/>
              <a:gd name="T13" fmla="*/ 0 h 518"/>
              <a:gd name="T14" fmla="*/ 0 w 468"/>
              <a:gd name="T15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8" h="518">
                <a:moveTo>
                  <a:pt x="0" y="0"/>
                </a:moveTo>
                <a:cubicBezTo>
                  <a:pt x="0" y="518"/>
                  <a:pt x="0" y="518"/>
                  <a:pt x="0" y="518"/>
                </a:cubicBezTo>
                <a:cubicBezTo>
                  <a:pt x="103" y="518"/>
                  <a:pt x="103" y="518"/>
                  <a:pt x="103" y="518"/>
                </a:cubicBezTo>
                <a:cubicBezTo>
                  <a:pt x="103" y="451"/>
                  <a:pt x="157" y="396"/>
                  <a:pt x="225" y="396"/>
                </a:cubicBezTo>
                <a:cubicBezTo>
                  <a:pt x="292" y="396"/>
                  <a:pt x="347" y="451"/>
                  <a:pt x="347" y="518"/>
                </a:cubicBezTo>
                <a:cubicBezTo>
                  <a:pt x="468" y="518"/>
                  <a:pt x="468" y="518"/>
                  <a:pt x="468" y="518"/>
                </a:cubicBezTo>
                <a:cubicBezTo>
                  <a:pt x="468" y="0"/>
                  <a:pt x="468" y="0"/>
                  <a:pt x="46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83A386-4E28-4626-83DF-86850B2E02C0}"/>
              </a:ext>
            </a:extLst>
          </p:cNvPr>
          <p:cNvGrpSpPr/>
          <p:nvPr/>
        </p:nvGrpSpPr>
        <p:grpSpPr>
          <a:xfrm>
            <a:off x="5984894" y="1094146"/>
            <a:ext cx="609120" cy="607650"/>
            <a:chOff x="7177272" y="1400943"/>
            <a:chExt cx="609120" cy="607650"/>
          </a:xfrm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111ECCB7-D637-48E3-8EF5-9370C7E593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77272" y="1400943"/>
              <a:ext cx="609120" cy="6076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46BA19FB-4711-430C-9623-CB8F1829AC18}"/>
                </a:ext>
              </a:extLst>
            </p:cNvPr>
            <p:cNvSpPr txBox="1"/>
            <p:nvPr/>
          </p:nvSpPr>
          <p:spPr>
            <a:xfrm>
              <a:off x="7183789" y="144315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97A7007C-0C17-4EC1-8E74-70B727A918F1}"/>
              </a:ext>
            </a:extLst>
          </p:cNvPr>
          <p:cNvSpPr/>
          <p:nvPr/>
        </p:nvSpPr>
        <p:spPr>
          <a:xfrm>
            <a:off x="5744936" y="1976921"/>
            <a:ext cx="1008112" cy="100811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F4133A-CF91-4B07-B327-752792A0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744" y="3345073"/>
            <a:ext cx="1812495" cy="4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>
              <a:lnSpc>
                <a:spcPts val="1400"/>
              </a:lnSpc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点击展示按钮即可最优计算方案。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FF8B143-226F-4BC2-A9E1-E894C3580EE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91055" y="1125855"/>
            <a:ext cx="3352800" cy="28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3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15" grpId="0" animBg="1"/>
          <p:bldP spid="19" grpId="0" animBg="1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15" grpId="0" animBg="1"/>
          <p:bldP spid="19" grpId="0" animBg="1"/>
          <p:bldP spid="20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EA2BEB2-D6C2-43B2-AB10-7E6E316FAABD}"/>
              </a:ext>
            </a:extLst>
          </p:cNvPr>
          <p:cNvSpPr/>
          <p:nvPr/>
        </p:nvSpPr>
        <p:spPr>
          <a:xfrm>
            <a:off x="179512" y="123479"/>
            <a:ext cx="8712968" cy="47165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dist="2794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110DFE0-9B2F-448F-ADA2-D088C58F92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80" y="1185705"/>
            <a:ext cx="4076700" cy="2592070"/>
          </a:xfrm>
          <a:prstGeom prst="rect">
            <a:avLst/>
          </a:prstGeom>
        </p:spPr>
      </p:pic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AD8CA61-813E-4D05-8575-596912CD7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762457"/>
              </p:ext>
            </p:extLst>
          </p:nvPr>
        </p:nvGraphicFramePr>
        <p:xfrm>
          <a:off x="304074" y="1185704"/>
          <a:ext cx="4511706" cy="2592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853">
                  <a:extLst>
                    <a:ext uri="{9D8B030D-6E8A-4147-A177-3AD203B41FA5}">
                      <a16:colId xmlns:a16="http://schemas.microsoft.com/office/drawing/2014/main" val="1214677753"/>
                    </a:ext>
                  </a:extLst>
                </a:gridCol>
                <a:gridCol w="2255853">
                  <a:extLst>
                    <a:ext uri="{9D8B030D-6E8A-4147-A177-3AD203B41FA5}">
                      <a16:colId xmlns:a16="http://schemas.microsoft.com/office/drawing/2014/main" val="1832900672"/>
                    </a:ext>
                  </a:extLst>
                </a:gridCol>
              </a:tblGrid>
              <a:tr h="51841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权重选择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车辆里程最短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6561426"/>
                  </a:ext>
                </a:extLst>
              </a:tr>
              <a:tr h="51841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（实际载重量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车辆载重）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（车辆路程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单次最大里程）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8479581"/>
                  </a:ext>
                </a:extLst>
              </a:tr>
              <a:tr h="51841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第一条路径 </a:t>
                      </a:r>
                      <a:r>
                        <a:rPr lang="en-US" sz="1050" kern="100">
                          <a:effectLst/>
                        </a:rPr>
                        <a:t>(5/5)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P, C, B, A, I, P (23/35)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086013"/>
                  </a:ext>
                </a:extLst>
              </a:tr>
              <a:tr h="51841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第二条路径 </a:t>
                      </a:r>
                      <a:r>
                        <a:rPr lang="en-US" sz="1050" kern="100">
                          <a:effectLst/>
                        </a:rPr>
                        <a:t>(4.7/5)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P, E D, P (14/35)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69783"/>
                  </a:ext>
                </a:extLst>
              </a:tr>
              <a:tr h="51841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第三条路径 </a:t>
                      </a:r>
                      <a:r>
                        <a:rPr lang="en-US" sz="1050" kern="100">
                          <a:effectLst/>
                        </a:rPr>
                        <a:t>(4.7/5)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P, H, F, G, P (32/35)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3463292"/>
                  </a:ext>
                </a:extLst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4056431-B4A3-4B55-A10B-E06A370ACD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58616" y="993969"/>
            <a:ext cx="3195105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effectLst>
                  <a:outerShdw dist="25400" dir="6720000" sx="99000" sy="99000" algn="ctr" rotWithShape="0">
                    <a:srgbClr val="000000">
                      <a:alpha val="64000"/>
                    </a:srgbClr>
                  </a:outerShdw>
                </a:effectLst>
                <a:latin typeface="叶根友刀锋黑草" pitchFamily="2" charset="-122"/>
                <a:ea typeface="叶根友刀锋黑草" pitchFamily="2" charset="-122"/>
              </a:rPr>
              <a:t>感谢聆听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769177" y="2325550"/>
            <a:ext cx="5173981" cy="492399"/>
            <a:chOff x="4211960" y="2144964"/>
            <a:chExt cx="5173981" cy="4923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矩形 18"/>
            <p:cNvSpPr>
              <a:spLocks noChangeArrowheads="1"/>
            </p:cNvSpPr>
            <p:nvPr/>
          </p:nvSpPr>
          <p:spPr bwMode="auto">
            <a:xfrm>
              <a:off x="4211960" y="2237253"/>
              <a:ext cx="43924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endPara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584627" y="2144964"/>
              <a:ext cx="4801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基于遗传算法的配送路线优化系统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88845"/>
            <a:ext cx="408765" cy="2816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38336"/>
            <a:ext cx="408022" cy="7652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15224AE-AE0B-4EF1-B729-970397959FBE}"/>
              </a:ext>
            </a:extLst>
          </p:cNvPr>
          <p:cNvSpPr/>
          <p:nvPr/>
        </p:nvSpPr>
        <p:spPr>
          <a:xfrm>
            <a:off x="5765252" y="3291830"/>
            <a:ext cx="26869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HADEAN</a:t>
            </a:r>
            <a:endParaRPr lang="zh-CN" altLang="en-US" sz="5400" b="1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867B39-775C-4151-BB2F-47BBF0A75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20" y="3219822"/>
            <a:ext cx="1785060" cy="11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60" y="699542"/>
            <a:ext cx="3240360" cy="3765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93473"/>
            <a:ext cx="408765" cy="28163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96" y="1036991"/>
            <a:ext cx="408022" cy="76526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364088" y="2571750"/>
            <a:ext cx="2644676" cy="432811"/>
            <a:chOff x="3419872" y="1083692"/>
            <a:chExt cx="2788692" cy="432811"/>
          </a:xfrm>
        </p:grpSpPr>
        <p:sp>
          <p:nvSpPr>
            <p:cNvPr id="9" name="矩形 8"/>
            <p:cNvSpPr/>
            <p:nvPr/>
          </p:nvSpPr>
          <p:spPr>
            <a:xfrm>
              <a:off x="3419872" y="1083692"/>
              <a:ext cx="2788692" cy="43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42818" y="1126527"/>
              <a:ext cx="1054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项目背景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96396" y="2518521"/>
            <a:ext cx="883716" cy="533175"/>
            <a:chOff x="2752180" y="1030463"/>
            <a:chExt cx="883716" cy="533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17" name="组合 16"/>
            <p:cNvGrpSpPr/>
            <p:nvPr/>
          </p:nvGrpSpPr>
          <p:grpSpPr>
            <a:xfrm>
              <a:off x="2752180" y="1030463"/>
              <a:ext cx="883716" cy="533175"/>
              <a:chOff x="2608164" y="958455"/>
              <a:chExt cx="883716" cy="5331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08164" y="958455"/>
                <a:ext cx="883716" cy="533175"/>
                <a:chOff x="2896196" y="771549"/>
                <a:chExt cx="1123553" cy="677877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2947678" y="771549"/>
                  <a:ext cx="1071222" cy="611201"/>
                </a:xfrm>
                <a:prstGeom prst="rect">
                  <a:avLst/>
                </a:prstGeom>
                <a:gradFill flip="none" rotWithShape="1">
                  <a:gsLst>
                    <a:gs pos="2083">
                      <a:schemeClr val="tx2"/>
                    </a:gs>
                    <a:gs pos="100000">
                      <a:schemeClr val="bg2"/>
                    </a:gs>
                  </a:gsLst>
                  <a:lin ang="7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矩形 3"/>
                <p:cNvSpPr/>
                <p:nvPr/>
              </p:nvSpPr>
              <p:spPr>
                <a:xfrm>
                  <a:off x="2896196" y="773931"/>
                  <a:ext cx="56246" cy="675495"/>
                </a:xfrm>
                <a:custGeom>
                  <a:avLst/>
                  <a:gdLst>
                    <a:gd name="connsiteX0" fmla="*/ 0 w 103870"/>
                    <a:gd name="connsiteY0" fmla="*/ 0 h 611201"/>
                    <a:gd name="connsiteX1" fmla="*/ 103870 w 103870"/>
                    <a:gd name="connsiteY1" fmla="*/ 0 h 611201"/>
                    <a:gd name="connsiteX2" fmla="*/ 103870 w 103870"/>
                    <a:gd name="connsiteY2" fmla="*/ 611201 h 611201"/>
                    <a:gd name="connsiteX3" fmla="*/ 0 w 103870"/>
                    <a:gd name="connsiteY3" fmla="*/ 611201 h 611201"/>
                    <a:gd name="connsiteX4" fmla="*/ 0 w 103870"/>
                    <a:gd name="connsiteY4" fmla="*/ 0 h 611201"/>
                    <a:gd name="connsiteX0" fmla="*/ 0 w 103870"/>
                    <a:gd name="connsiteY0" fmla="*/ 0 h 665970"/>
                    <a:gd name="connsiteX1" fmla="*/ 103870 w 103870"/>
                    <a:gd name="connsiteY1" fmla="*/ 0 h 665970"/>
                    <a:gd name="connsiteX2" fmla="*/ 103870 w 103870"/>
                    <a:gd name="connsiteY2" fmla="*/ 611201 h 665970"/>
                    <a:gd name="connsiteX3" fmla="*/ 50006 w 103870"/>
                    <a:gd name="connsiteY3" fmla="*/ 665970 h 665970"/>
                    <a:gd name="connsiteX4" fmla="*/ 0 w 103870"/>
                    <a:gd name="connsiteY4" fmla="*/ 0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58627"/>
                    <a:gd name="connsiteY0" fmla="*/ 64294 h 665970"/>
                    <a:gd name="connsiteX1" fmla="*/ 58627 w 58627"/>
                    <a:gd name="connsiteY1" fmla="*/ 0 h 665970"/>
                    <a:gd name="connsiteX2" fmla="*/ 58627 w 58627"/>
                    <a:gd name="connsiteY2" fmla="*/ 611201 h 665970"/>
                    <a:gd name="connsiteX3" fmla="*/ 4763 w 58627"/>
                    <a:gd name="connsiteY3" fmla="*/ 665970 h 665970"/>
                    <a:gd name="connsiteX4" fmla="*/ 0 w 58627"/>
                    <a:gd name="connsiteY4" fmla="*/ 64294 h 665970"/>
                    <a:gd name="connsiteX0" fmla="*/ 0 w 56245"/>
                    <a:gd name="connsiteY0" fmla="*/ 64294 h 665970"/>
                    <a:gd name="connsiteX1" fmla="*/ 56245 w 56245"/>
                    <a:gd name="connsiteY1" fmla="*/ 0 h 665970"/>
                    <a:gd name="connsiteX2" fmla="*/ 56245 w 56245"/>
                    <a:gd name="connsiteY2" fmla="*/ 611201 h 665970"/>
                    <a:gd name="connsiteX3" fmla="*/ 2381 w 56245"/>
                    <a:gd name="connsiteY3" fmla="*/ 665970 h 665970"/>
                    <a:gd name="connsiteX4" fmla="*/ 0 w 56245"/>
                    <a:gd name="connsiteY4" fmla="*/ 64294 h 665970"/>
                    <a:gd name="connsiteX0" fmla="*/ 2875 w 54358"/>
                    <a:gd name="connsiteY0" fmla="*/ 64294 h 665970"/>
                    <a:gd name="connsiteX1" fmla="*/ 54358 w 54358"/>
                    <a:gd name="connsiteY1" fmla="*/ 0 h 665970"/>
                    <a:gd name="connsiteX2" fmla="*/ 54358 w 54358"/>
                    <a:gd name="connsiteY2" fmla="*/ 611201 h 665970"/>
                    <a:gd name="connsiteX3" fmla="*/ 494 w 54358"/>
                    <a:gd name="connsiteY3" fmla="*/ 665970 h 665970"/>
                    <a:gd name="connsiteX4" fmla="*/ 2875 w 54358"/>
                    <a:gd name="connsiteY4" fmla="*/ 64294 h 665970"/>
                    <a:gd name="connsiteX0" fmla="*/ 0 w 56246"/>
                    <a:gd name="connsiteY0" fmla="*/ 61913 h 665970"/>
                    <a:gd name="connsiteX1" fmla="*/ 56246 w 56246"/>
                    <a:gd name="connsiteY1" fmla="*/ 0 h 665970"/>
                    <a:gd name="connsiteX2" fmla="*/ 56246 w 56246"/>
                    <a:gd name="connsiteY2" fmla="*/ 611201 h 665970"/>
                    <a:gd name="connsiteX3" fmla="*/ 2382 w 56246"/>
                    <a:gd name="connsiteY3" fmla="*/ 665970 h 665970"/>
                    <a:gd name="connsiteX4" fmla="*/ 0 w 56246"/>
                    <a:gd name="connsiteY4" fmla="*/ 61913 h 665970"/>
                    <a:gd name="connsiteX0" fmla="*/ 0 w 56246"/>
                    <a:gd name="connsiteY0" fmla="*/ 61913 h 675495"/>
                    <a:gd name="connsiteX1" fmla="*/ 56246 w 56246"/>
                    <a:gd name="connsiteY1" fmla="*/ 0 h 675495"/>
                    <a:gd name="connsiteX2" fmla="*/ 56246 w 56246"/>
                    <a:gd name="connsiteY2" fmla="*/ 611201 h 675495"/>
                    <a:gd name="connsiteX3" fmla="*/ 2382 w 56246"/>
                    <a:gd name="connsiteY3" fmla="*/ 675495 h 675495"/>
                    <a:gd name="connsiteX4" fmla="*/ 0 w 56246"/>
                    <a:gd name="connsiteY4" fmla="*/ 61913 h 67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46" h="675495">
                      <a:moveTo>
                        <a:pt x="0" y="61913"/>
                      </a:moveTo>
                      <a:lnTo>
                        <a:pt x="56246" y="0"/>
                      </a:lnTo>
                      <a:lnTo>
                        <a:pt x="56246" y="611201"/>
                      </a:lnTo>
                      <a:lnTo>
                        <a:pt x="2382" y="675495"/>
                      </a:lnTo>
                      <a:cubicBezTo>
                        <a:pt x="1" y="474936"/>
                        <a:pt x="2381" y="262472"/>
                        <a:pt x="0" y="61913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tx2"/>
                    </a:gs>
                    <a:gs pos="58000">
                      <a:schemeClr val="bg2"/>
                    </a:gs>
                  </a:gsLst>
                  <a:lin ang="105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"/>
                <p:cNvSpPr/>
                <p:nvPr/>
              </p:nvSpPr>
              <p:spPr>
                <a:xfrm>
                  <a:off x="2900053" y="1376694"/>
                  <a:ext cx="1119696" cy="69690"/>
                </a:xfrm>
                <a:custGeom>
                  <a:avLst/>
                  <a:gdLst>
                    <a:gd name="connsiteX0" fmla="*/ 0 w 1043494"/>
                    <a:gd name="connsiteY0" fmla="*/ 0 h 108880"/>
                    <a:gd name="connsiteX1" fmla="*/ 1043494 w 1043494"/>
                    <a:gd name="connsiteY1" fmla="*/ 0 h 108880"/>
                    <a:gd name="connsiteX2" fmla="*/ 1043494 w 1043494"/>
                    <a:gd name="connsiteY2" fmla="*/ 108880 h 108880"/>
                    <a:gd name="connsiteX3" fmla="*/ 0 w 1043494"/>
                    <a:gd name="connsiteY3" fmla="*/ 108880 h 108880"/>
                    <a:gd name="connsiteX4" fmla="*/ 0 w 1043494"/>
                    <a:gd name="connsiteY4" fmla="*/ 0 h 108880"/>
                    <a:gd name="connsiteX0" fmla="*/ 52388 w 1095882"/>
                    <a:gd name="connsiteY0" fmla="*/ 0 h 108880"/>
                    <a:gd name="connsiteX1" fmla="*/ 1095882 w 1095882"/>
                    <a:gd name="connsiteY1" fmla="*/ 0 h 108880"/>
                    <a:gd name="connsiteX2" fmla="*/ 1095882 w 1095882"/>
                    <a:gd name="connsiteY2" fmla="*/ 108880 h 108880"/>
                    <a:gd name="connsiteX3" fmla="*/ 0 w 1095882"/>
                    <a:gd name="connsiteY3" fmla="*/ 63636 h 108880"/>
                    <a:gd name="connsiteX4" fmla="*/ 52388 w 1095882"/>
                    <a:gd name="connsiteY4" fmla="*/ 0 h 108880"/>
                    <a:gd name="connsiteX0" fmla="*/ 52388 w 1095882"/>
                    <a:gd name="connsiteY0" fmla="*/ 0 h 63636"/>
                    <a:gd name="connsiteX1" fmla="*/ 1095882 w 1095882"/>
                    <a:gd name="connsiteY1" fmla="*/ 0 h 63636"/>
                    <a:gd name="connsiteX2" fmla="*/ 1076832 w 1095882"/>
                    <a:gd name="connsiteY2" fmla="*/ 63636 h 63636"/>
                    <a:gd name="connsiteX3" fmla="*/ 0 w 1095882"/>
                    <a:gd name="connsiteY3" fmla="*/ 63636 h 63636"/>
                    <a:gd name="connsiteX4" fmla="*/ 52388 w 1095882"/>
                    <a:gd name="connsiteY4" fmla="*/ 0 h 63636"/>
                    <a:gd name="connsiteX0" fmla="*/ 52388 w 1119695"/>
                    <a:gd name="connsiteY0" fmla="*/ 2381 h 66017"/>
                    <a:gd name="connsiteX1" fmla="*/ 1119695 w 1119695"/>
                    <a:gd name="connsiteY1" fmla="*/ 0 h 66017"/>
                    <a:gd name="connsiteX2" fmla="*/ 1076832 w 1119695"/>
                    <a:gd name="connsiteY2" fmla="*/ 66017 h 66017"/>
                    <a:gd name="connsiteX3" fmla="*/ 0 w 1119695"/>
                    <a:gd name="connsiteY3" fmla="*/ 66017 h 66017"/>
                    <a:gd name="connsiteX4" fmla="*/ 52388 w 1119695"/>
                    <a:gd name="connsiteY4" fmla="*/ 2381 h 66017"/>
                    <a:gd name="connsiteX0" fmla="*/ 52388 w 1119695"/>
                    <a:gd name="connsiteY0" fmla="*/ 0 h 69690"/>
                    <a:gd name="connsiteX1" fmla="*/ 1119695 w 1119695"/>
                    <a:gd name="connsiteY1" fmla="*/ 3673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367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1578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0614"/>
                    <a:gd name="connsiteY0" fmla="*/ 5408 h 75098"/>
                    <a:gd name="connsiteX1" fmla="*/ 1110614 w 1110614"/>
                    <a:gd name="connsiteY1" fmla="*/ 0 h 75098"/>
                    <a:gd name="connsiteX2" fmla="*/ 1076832 w 1110614"/>
                    <a:gd name="connsiteY2" fmla="*/ 75098 h 75098"/>
                    <a:gd name="connsiteX3" fmla="*/ 0 w 1110614"/>
                    <a:gd name="connsiteY3" fmla="*/ 75098 h 75098"/>
                    <a:gd name="connsiteX4" fmla="*/ 52388 w 1110614"/>
                    <a:gd name="connsiteY4" fmla="*/ 5408 h 75098"/>
                    <a:gd name="connsiteX0" fmla="*/ 52388 w 1110614"/>
                    <a:gd name="connsiteY0" fmla="*/ 0 h 69690"/>
                    <a:gd name="connsiteX1" fmla="*/ 1110614 w 1110614"/>
                    <a:gd name="connsiteY1" fmla="*/ 648 h 69690"/>
                    <a:gd name="connsiteX2" fmla="*/ 1076832 w 1110614"/>
                    <a:gd name="connsiteY2" fmla="*/ 69690 h 69690"/>
                    <a:gd name="connsiteX3" fmla="*/ 0 w 1110614"/>
                    <a:gd name="connsiteY3" fmla="*/ 69690 h 69690"/>
                    <a:gd name="connsiteX4" fmla="*/ 52388 w 1110614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648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28778"/>
                    <a:gd name="connsiteY0" fmla="*/ 0 h 69690"/>
                    <a:gd name="connsiteX1" fmla="*/ 1128778 w 1128778"/>
                    <a:gd name="connsiteY1" fmla="*/ 648 h 69690"/>
                    <a:gd name="connsiteX2" fmla="*/ 1076832 w 1128778"/>
                    <a:gd name="connsiteY2" fmla="*/ 69690 h 69690"/>
                    <a:gd name="connsiteX3" fmla="*/ 0 w 1128778"/>
                    <a:gd name="connsiteY3" fmla="*/ 69690 h 69690"/>
                    <a:gd name="connsiteX4" fmla="*/ 52388 w 1128778"/>
                    <a:gd name="connsiteY4" fmla="*/ 0 h 69690"/>
                    <a:gd name="connsiteX0" fmla="*/ 52388 w 1119695"/>
                    <a:gd name="connsiteY0" fmla="*/ 0 h 69690"/>
                    <a:gd name="connsiteX1" fmla="*/ 1119695 w 1119695"/>
                    <a:gd name="connsiteY1" fmla="*/ 648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695" h="69690">
                      <a:moveTo>
                        <a:pt x="52388" y="0"/>
                      </a:moveTo>
                      <a:lnTo>
                        <a:pt x="1119695" y="648"/>
                      </a:lnTo>
                      <a:lnTo>
                        <a:pt x="1076832" y="69690"/>
                      </a:lnTo>
                      <a:lnTo>
                        <a:pt x="0" y="69690"/>
                      </a:lnTo>
                      <a:lnTo>
                        <a:pt x="5238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tx2"/>
                    </a:gs>
                    <a:gs pos="16000">
                      <a:schemeClr val="bg2"/>
                    </a:gs>
                  </a:gsLst>
                  <a:lin ang="7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矩形 13"/>
                <p:cNvSpPr/>
                <p:nvPr/>
              </p:nvSpPr>
              <p:spPr>
                <a:xfrm>
                  <a:off x="2952443" y="773932"/>
                  <a:ext cx="1066457" cy="6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22" h="611201">
                      <a:moveTo>
                        <a:pt x="1071222" y="526454"/>
                      </a:moveTo>
                      <a:lnTo>
                        <a:pt x="1071222" y="611201"/>
                      </a:lnTo>
                      <a:lnTo>
                        <a:pt x="1057381" y="611201"/>
                      </a:lnTo>
                      <a:cubicBezTo>
                        <a:pt x="1066626" y="583846"/>
                        <a:pt x="1071222" y="555467"/>
                        <a:pt x="1071222" y="526454"/>
                      </a:cubicBezTo>
                      <a:close/>
                      <a:moveTo>
                        <a:pt x="0" y="0"/>
                      </a:moveTo>
                      <a:lnTo>
                        <a:pt x="1071222" y="0"/>
                      </a:lnTo>
                      <a:lnTo>
                        <a:pt x="1071222" y="526430"/>
                      </a:lnTo>
                      <a:cubicBezTo>
                        <a:pt x="1071212" y="275459"/>
                        <a:pt x="727375" y="72008"/>
                        <a:pt x="303232" y="72008"/>
                      </a:cubicBezTo>
                      <a:cubicBezTo>
                        <a:pt x="195513" y="72008"/>
                        <a:pt x="92973" y="85131"/>
                        <a:pt x="0" y="109099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bg1">
                        <a:alpha val="3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7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2743225" y="1431529"/>
                <a:ext cx="720000" cy="720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6" y="14"/>
                  </a:cxn>
                  <a:cxn ang="0">
                    <a:pos x="2" y="30"/>
                  </a:cxn>
                  <a:cxn ang="0">
                    <a:pos x="0" y="4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82"/>
                  </a:cxn>
                  <a:cxn ang="0">
                    <a:pos x="4" y="102"/>
                  </a:cxn>
                  <a:cxn ang="0">
                    <a:pos x="10" y="122"/>
                  </a:cxn>
                  <a:cxn ang="0">
                    <a:pos x="18" y="142"/>
                  </a:cxn>
                  <a:cxn ang="0">
                    <a:pos x="28" y="162"/>
                  </a:cxn>
                  <a:cxn ang="0">
                    <a:pos x="38" y="180"/>
                  </a:cxn>
                  <a:cxn ang="0">
                    <a:pos x="52" y="198"/>
                  </a:cxn>
                  <a:cxn ang="0">
                    <a:pos x="68" y="216"/>
                  </a:cxn>
                  <a:cxn ang="0">
                    <a:pos x="84" y="234"/>
                  </a:cxn>
                  <a:cxn ang="0">
                    <a:pos x="104" y="252"/>
                  </a:cxn>
                  <a:cxn ang="0">
                    <a:pos x="124" y="268"/>
                  </a:cxn>
                  <a:cxn ang="0">
                    <a:pos x="146" y="284"/>
                  </a:cxn>
                  <a:cxn ang="0">
                    <a:pos x="170" y="300"/>
                  </a:cxn>
                  <a:cxn ang="0">
                    <a:pos x="196" y="316"/>
                  </a:cxn>
                  <a:cxn ang="0">
                    <a:pos x="224" y="330"/>
                  </a:cxn>
                  <a:cxn ang="0">
                    <a:pos x="252" y="344"/>
                  </a:cxn>
                  <a:cxn ang="0">
                    <a:pos x="312" y="370"/>
                  </a:cxn>
                  <a:cxn ang="0">
                    <a:pos x="378" y="392"/>
                  </a:cxn>
                  <a:cxn ang="0">
                    <a:pos x="450" y="412"/>
                  </a:cxn>
                  <a:cxn ang="0">
                    <a:pos x="524" y="430"/>
                  </a:cxn>
                  <a:cxn ang="0">
                    <a:pos x="604" y="444"/>
                  </a:cxn>
                  <a:cxn ang="0">
                    <a:pos x="686" y="452"/>
                  </a:cxn>
                  <a:cxn ang="0">
                    <a:pos x="772" y="458"/>
                  </a:cxn>
                  <a:cxn ang="0">
                    <a:pos x="860" y="462"/>
                  </a:cxn>
                  <a:cxn ang="0">
                    <a:pos x="860" y="462"/>
                  </a:cxn>
                  <a:cxn ang="0">
                    <a:pos x="948" y="458"/>
                  </a:cxn>
                  <a:cxn ang="0">
                    <a:pos x="1032" y="452"/>
                  </a:cxn>
                  <a:cxn ang="0">
                    <a:pos x="1116" y="444"/>
                  </a:cxn>
                  <a:cxn ang="0">
                    <a:pos x="1194" y="430"/>
                  </a:cxn>
                  <a:cxn ang="0">
                    <a:pos x="1270" y="412"/>
                  </a:cxn>
                  <a:cxn ang="0">
                    <a:pos x="1340" y="392"/>
                  </a:cxn>
                  <a:cxn ang="0">
                    <a:pos x="1406" y="370"/>
                  </a:cxn>
                  <a:cxn ang="0">
                    <a:pos x="1468" y="344"/>
                  </a:cxn>
                  <a:cxn ang="0">
                    <a:pos x="1496" y="330"/>
                  </a:cxn>
                  <a:cxn ang="0">
                    <a:pos x="1522" y="316"/>
                  </a:cxn>
                  <a:cxn ang="0">
                    <a:pos x="1548" y="300"/>
                  </a:cxn>
                  <a:cxn ang="0">
                    <a:pos x="1572" y="284"/>
                  </a:cxn>
                  <a:cxn ang="0">
                    <a:pos x="1594" y="268"/>
                  </a:cxn>
                  <a:cxn ang="0">
                    <a:pos x="1616" y="252"/>
                  </a:cxn>
                  <a:cxn ang="0">
                    <a:pos x="1634" y="234"/>
                  </a:cxn>
                  <a:cxn ang="0">
                    <a:pos x="1652" y="216"/>
                  </a:cxn>
                  <a:cxn ang="0">
                    <a:pos x="1666" y="198"/>
                  </a:cxn>
                  <a:cxn ang="0">
                    <a:pos x="1680" y="180"/>
                  </a:cxn>
                  <a:cxn ang="0">
                    <a:pos x="1692" y="162"/>
                  </a:cxn>
                  <a:cxn ang="0">
                    <a:pos x="1702" y="142"/>
                  </a:cxn>
                  <a:cxn ang="0">
                    <a:pos x="1710" y="122"/>
                  </a:cxn>
                  <a:cxn ang="0">
                    <a:pos x="1714" y="102"/>
                  </a:cxn>
                  <a:cxn ang="0">
                    <a:pos x="1718" y="82"/>
                  </a:cxn>
                  <a:cxn ang="0">
                    <a:pos x="1718" y="62"/>
                  </a:cxn>
                  <a:cxn ang="0">
                    <a:pos x="1718" y="62"/>
                  </a:cxn>
                  <a:cxn ang="0">
                    <a:pos x="1718" y="46"/>
                  </a:cxn>
                  <a:cxn ang="0">
                    <a:pos x="1716" y="30"/>
                  </a:cxn>
                  <a:cxn ang="0">
                    <a:pos x="1714" y="14"/>
                  </a:cxn>
                  <a:cxn ang="0">
                    <a:pos x="1708" y="0"/>
                  </a:cxn>
                  <a:cxn ang="0">
                    <a:pos x="10" y="0"/>
                  </a:cxn>
                </a:cxnLst>
                <a:rect l="0" t="0" r="r" b="b"/>
                <a:pathLst>
                  <a:path w="1718" h="462">
                    <a:moveTo>
                      <a:pt x="10" y="0"/>
                    </a:moveTo>
                    <a:lnTo>
                      <a:pt x="10" y="0"/>
                    </a:lnTo>
                    <a:lnTo>
                      <a:pt x="6" y="14"/>
                    </a:lnTo>
                    <a:lnTo>
                      <a:pt x="2" y="30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82"/>
                    </a:lnTo>
                    <a:lnTo>
                      <a:pt x="4" y="102"/>
                    </a:lnTo>
                    <a:lnTo>
                      <a:pt x="10" y="122"/>
                    </a:lnTo>
                    <a:lnTo>
                      <a:pt x="18" y="142"/>
                    </a:lnTo>
                    <a:lnTo>
                      <a:pt x="28" y="162"/>
                    </a:lnTo>
                    <a:lnTo>
                      <a:pt x="38" y="180"/>
                    </a:lnTo>
                    <a:lnTo>
                      <a:pt x="52" y="198"/>
                    </a:lnTo>
                    <a:lnTo>
                      <a:pt x="68" y="216"/>
                    </a:lnTo>
                    <a:lnTo>
                      <a:pt x="84" y="234"/>
                    </a:lnTo>
                    <a:lnTo>
                      <a:pt x="104" y="252"/>
                    </a:lnTo>
                    <a:lnTo>
                      <a:pt x="124" y="268"/>
                    </a:lnTo>
                    <a:lnTo>
                      <a:pt x="146" y="284"/>
                    </a:lnTo>
                    <a:lnTo>
                      <a:pt x="170" y="300"/>
                    </a:lnTo>
                    <a:lnTo>
                      <a:pt x="196" y="316"/>
                    </a:lnTo>
                    <a:lnTo>
                      <a:pt x="224" y="330"/>
                    </a:lnTo>
                    <a:lnTo>
                      <a:pt x="252" y="344"/>
                    </a:lnTo>
                    <a:lnTo>
                      <a:pt x="312" y="370"/>
                    </a:lnTo>
                    <a:lnTo>
                      <a:pt x="378" y="392"/>
                    </a:lnTo>
                    <a:lnTo>
                      <a:pt x="450" y="412"/>
                    </a:lnTo>
                    <a:lnTo>
                      <a:pt x="524" y="430"/>
                    </a:lnTo>
                    <a:lnTo>
                      <a:pt x="604" y="444"/>
                    </a:lnTo>
                    <a:lnTo>
                      <a:pt x="686" y="452"/>
                    </a:lnTo>
                    <a:lnTo>
                      <a:pt x="772" y="458"/>
                    </a:lnTo>
                    <a:lnTo>
                      <a:pt x="860" y="462"/>
                    </a:lnTo>
                    <a:lnTo>
                      <a:pt x="860" y="462"/>
                    </a:lnTo>
                    <a:lnTo>
                      <a:pt x="948" y="458"/>
                    </a:lnTo>
                    <a:lnTo>
                      <a:pt x="1032" y="452"/>
                    </a:lnTo>
                    <a:lnTo>
                      <a:pt x="1116" y="444"/>
                    </a:lnTo>
                    <a:lnTo>
                      <a:pt x="1194" y="430"/>
                    </a:lnTo>
                    <a:lnTo>
                      <a:pt x="1270" y="412"/>
                    </a:lnTo>
                    <a:lnTo>
                      <a:pt x="1340" y="392"/>
                    </a:lnTo>
                    <a:lnTo>
                      <a:pt x="1406" y="370"/>
                    </a:lnTo>
                    <a:lnTo>
                      <a:pt x="1468" y="344"/>
                    </a:lnTo>
                    <a:lnTo>
                      <a:pt x="1496" y="330"/>
                    </a:lnTo>
                    <a:lnTo>
                      <a:pt x="1522" y="316"/>
                    </a:lnTo>
                    <a:lnTo>
                      <a:pt x="1548" y="300"/>
                    </a:lnTo>
                    <a:lnTo>
                      <a:pt x="1572" y="284"/>
                    </a:lnTo>
                    <a:lnTo>
                      <a:pt x="1594" y="268"/>
                    </a:lnTo>
                    <a:lnTo>
                      <a:pt x="1616" y="252"/>
                    </a:lnTo>
                    <a:lnTo>
                      <a:pt x="1634" y="234"/>
                    </a:lnTo>
                    <a:lnTo>
                      <a:pt x="1652" y="216"/>
                    </a:lnTo>
                    <a:lnTo>
                      <a:pt x="1666" y="198"/>
                    </a:lnTo>
                    <a:lnTo>
                      <a:pt x="1680" y="180"/>
                    </a:lnTo>
                    <a:lnTo>
                      <a:pt x="1692" y="162"/>
                    </a:lnTo>
                    <a:lnTo>
                      <a:pt x="1702" y="142"/>
                    </a:lnTo>
                    <a:lnTo>
                      <a:pt x="1710" y="122"/>
                    </a:lnTo>
                    <a:lnTo>
                      <a:pt x="1714" y="102"/>
                    </a:lnTo>
                    <a:lnTo>
                      <a:pt x="1718" y="82"/>
                    </a:lnTo>
                    <a:lnTo>
                      <a:pt x="1718" y="62"/>
                    </a:lnTo>
                    <a:lnTo>
                      <a:pt x="1718" y="62"/>
                    </a:lnTo>
                    <a:lnTo>
                      <a:pt x="1718" y="46"/>
                    </a:lnTo>
                    <a:lnTo>
                      <a:pt x="1716" y="30"/>
                    </a:lnTo>
                    <a:lnTo>
                      <a:pt x="1714" y="14"/>
                    </a:lnTo>
                    <a:lnTo>
                      <a:pt x="1708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flip="none" rotWithShape="1">
                <a:gsLst>
                  <a:gs pos="10000">
                    <a:schemeClr val="bg1">
                      <a:alpha val="80000"/>
                    </a:scheme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964171" y="1059582"/>
              <a:ext cx="527709" cy="461665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01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1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 flipH="1">
            <a:off x="5364088" y="960363"/>
            <a:ext cx="2736304" cy="4183137"/>
            <a:chOff x="1547664" y="1779662"/>
            <a:chExt cx="2200378" cy="3363838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779662"/>
              <a:ext cx="2200378" cy="3363836"/>
            </a:xfrm>
            <a:prstGeom prst="rect">
              <a:avLst/>
            </a:prstGeom>
          </p:spPr>
        </p:pic>
        <p:sp>
          <p:nvSpPr>
            <p:cNvPr id="38" name="矩形 3"/>
            <p:cNvSpPr/>
            <p:nvPr/>
          </p:nvSpPr>
          <p:spPr>
            <a:xfrm>
              <a:off x="2055202" y="2724998"/>
              <a:ext cx="1669836" cy="2418502"/>
            </a:xfrm>
            <a:custGeom>
              <a:avLst/>
              <a:gdLst>
                <a:gd name="connsiteX0" fmla="*/ 0 w 1336282"/>
                <a:gd name="connsiteY0" fmla="*/ 0 h 2067694"/>
                <a:gd name="connsiteX1" fmla="*/ 1336282 w 1336282"/>
                <a:gd name="connsiteY1" fmla="*/ 0 h 2067694"/>
                <a:gd name="connsiteX2" fmla="*/ 1336282 w 1336282"/>
                <a:gd name="connsiteY2" fmla="*/ 2067694 h 2067694"/>
                <a:gd name="connsiteX3" fmla="*/ 0 w 1336282"/>
                <a:gd name="connsiteY3" fmla="*/ 2067694 h 2067694"/>
                <a:gd name="connsiteX4" fmla="*/ 0 w 1336282"/>
                <a:gd name="connsiteY4" fmla="*/ 0 h 2067694"/>
                <a:gd name="connsiteX0" fmla="*/ 0 w 1692840"/>
                <a:gd name="connsiteY0" fmla="*/ 0 h 2407000"/>
                <a:gd name="connsiteX1" fmla="*/ 1692840 w 1692840"/>
                <a:gd name="connsiteY1" fmla="*/ 339306 h 2407000"/>
                <a:gd name="connsiteX2" fmla="*/ 1692840 w 1692840"/>
                <a:gd name="connsiteY2" fmla="*/ 2407000 h 2407000"/>
                <a:gd name="connsiteX3" fmla="*/ 356558 w 1692840"/>
                <a:gd name="connsiteY3" fmla="*/ 2407000 h 2407000"/>
                <a:gd name="connsiteX4" fmla="*/ 0 w 1692840"/>
                <a:gd name="connsiteY4" fmla="*/ 0 h 2407000"/>
                <a:gd name="connsiteX0" fmla="*/ 0 w 1692840"/>
                <a:gd name="connsiteY0" fmla="*/ 0 h 2407000"/>
                <a:gd name="connsiteX1" fmla="*/ 1692840 w 1692840"/>
                <a:gd name="connsiteY1" fmla="*/ 339306 h 2407000"/>
                <a:gd name="connsiteX2" fmla="*/ 1692840 w 1692840"/>
                <a:gd name="connsiteY2" fmla="*/ 2407000 h 2407000"/>
                <a:gd name="connsiteX3" fmla="*/ 460075 w 1692840"/>
                <a:gd name="connsiteY3" fmla="*/ 2401249 h 2407000"/>
                <a:gd name="connsiteX4" fmla="*/ 0 w 1692840"/>
                <a:gd name="connsiteY4" fmla="*/ 0 h 2407000"/>
                <a:gd name="connsiteX0" fmla="*/ 0 w 1692840"/>
                <a:gd name="connsiteY0" fmla="*/ 0 h 2407000"/>
                <a:gd name="connsiteX1" fmla="*/ 1692840 w 1692840"/>
                <a:gd name="connsiteY1" fmla="*/ 339306 h 2407000"/>
                <a:gd name="connsiteX2" fmla="*/ 1692840 w 1692840"/>
                <a:gd name="connsiteY2" fmla="*/ 2407000 h 2407000"/>
                <a:gd name="connsiteX3" fmla="*/ 460075 w 1692840"/>
                <a:gd name="connsiteY3" fmla="*/ 2401249 h 2407000"/>
                <a:gd name="connsiteX4" fmla="*/ 0 w 1692840"/>
                <a:gd name="connsiteY4" fmla="*/ 0 h 2407000"/>
                <a:gd name="connsiteX0" fmla="*/ 0 w 1692840"/>
                <a:gd name="connsiteY0" fmla="*/ 0 h 2407000"/>
                <a:gd name="connsiteX1" fmla="*/ 1692840 w 1692840"/>
                <a:gd name="connsiteY1" fmla="*/ 339306 h 2407000"/>
                <a:gd name="connsiteX2" fmla="*/ 1692840 w 1692840"/>
                <a:gd name="connsiteY2" fmla="*/ 2407000 h 2407000"/>
                <a:gd name="connsiteX3" fmla="*/ 460075 w 1692840"/>
                <a:gd name="connsiteY3" fmla="*/ 2407000 h 2407000"/>
                <a:gd name="connsiteX4" fmla="*/ 0 w 1692840"/>
                <a:gd name="connsiteY4" fmla="*/ 0 h 2407000"/>
                <a:gd name="connsiteX0" fmla="*/ 0 w 1692840"/>
                <a:gd name="connsiteY0" fmla="*/ 0 h 2407000"/>
                <a:gd name="connsiteX1" fmla="*/ 1244267 w 1692840"/>
                <a:gd name="connsiteY1" fmla="*/ 339306 h 2407000"/>
                <a:gd name="connsiteX2" fmla="*/ 1692840 w 1692840"/>
                <a:gd name="connsiteY2" fmla="*/ 2407000 h 2407000"/>
                <a:gd name="connsiteX3" fmla="*/ 460075 w 1692840"/>
                <a:gd name="connsiteY3" fmla="*/ 2407000 h 2407000"/>
                <a:gd name="connsiteX4" fmla="*/ 0 w 1692840"/>
                <a:gd name="connsiteY4" fmla="*/ 0 h 2407000"/>
                <a:gd name="connsiteX0" fmla="*/ 0 w 1669836"/>
                <a:gd name="connsiteY0" fmla="*/ 0 h 2407000"/>
                <a:gd name="connsiteX1" fmla="*/ 1244267 w 1669836"/>
                <a:gd name="connsiteY1" fmla="*/ 339306 h 2407000"/>
                <a:gd name="connsiteX2" fmla="*/ 1669836 w 1669836"/>
                <a:gd name="connsiteY2" fmla="*/ 2407000 h 2407000"/>
                <a:gd name="connsiteX3" fmla="*/ 460075 w 1669836"/>
                <a:gd name="connsiteY3" fmla="*/ 2407000 h 2407000"/>
                <a:gd name="connsiteX4" fmla="*/ 0 w 1669836"/>
                <a:gd name="connsiteY4" fmla="*/ 0 h 2407000"/>
                <a:gd name="connsiteX0" fmla="*/ 0 w 1669836"/>
                <a:gd name="connsiteY0" fmla="*/ 0 h 2418502"/>
                <a:gd name="connsiteX1" fmla="*/ 1244267 w 1669836"/>
                <a:gd name="connsiteY1" fmla="*/ 350808 h 2418502"/>
                <a:gd name="connsiteX2" fmla="*/ 1669836 w 1669836"/>
                <a:gd name="connsiteY2" fmla="*/ 2418502 h 2418502"/>
                <a:gd name="connsiteX3" fmla="*/ 460075 w 1669836"/>
                <a:gd name="connsiteY3" fmla="*/ 2418502 h 2418502"/>
                <a:gd name="connsiteX4" fmla="*/ 0 w 1669836"/>
                <a:gd name="connsiteY4" fmla="*/ 0 h 2418502"/>
                <a:gd name="connsiteX0" fmla="*/ 0 w 1669836"/>
                <a:gd name="connsiteY0" fmla="*/ 0 h 2418502"/>
                <a:gd name="connsiteX1" fmla="*/ 1244267 w 1669836"/>
                <a:gd name="connsiteY1" fmla="*/ 350808 h 2418502"/>
                <a:gd name="connsiteX2" fmla="*/ 1669836 w 1669836"/>
                <a:gd name="connsiteY2" fmla="*/ 2418502 h 2418502"/>
                <a:gd name="connsiteX3" fmla="*/ 452415 w 1669836"/>
                <a:gd name="connsiteY3" fmla="*/ 2418502 h 2418502"/>
                <a:gd name="connsiteX4" fmla="*/ 0 w 1669836"/>
                <a:gd name="connsiteY4" fmla="*/ 0 h 241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836" h="2418502">
                  <a:moveTo>
                    <a:pt x="0" y="0"/>
                  </a:moveTo>
                  <a:lnTo>
                    <a:pt x="1244267" y="350808"/>
                  </a:lnTo>
                  <a:lnTo>
                    <a:pt x="1669836" y="2418502"/>
                  </a:lnTo>
                  <a:lnTo>
                    <a:pt x="452415" y="2418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370737" y="39399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市场背景</a:t>
            </a:r>
          </a:p>
        </p:txBody>
      </p:sp>
      <p:sp>
        <p:nvSpPr>
          <p:cNvPr id="40" name="矩形 39"/>
          <p:cNvSpPr/>
          <p:nvPr/>
        </p:nvSpPr>
        <p:spPr>
          <a:xfrm>
            <a:off x="2123934" y="1416124"/>
            <a:ext cx="2952122" cy="27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物流行业规模进一步扩大</a:t>
            </a: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1404619" y="1400179"/>
            <a:ext cx="432000" cy="432000"/>
            <a:chOff x="5148064" y="2688592"/>
            <a:chExt cx="628312" cy="628312"/>
          </a:xfrm>
        </p:grpSpPr>
        <p:sp>
          <p:nvSpPr>
            <p:cNvPr id="42" name="矩形 41"/>
            <p:cNvSpPr/>
            <p:nvPr/>
          </p:nvSpPr>
          <p:spPr>
            <a:xfrm>
              <a:off x="5148064" y="2688592"/>
              <a:ext cx="628312" cy="628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5225365" y="2752476"/>
              <a:ext cx="473711" cy="500545"/>
            </a:xfrm>
            <a:custGeom>
              <a:avLst/>
              <a:gdLst>
                <a:gd name="T0" fmla="*/ 255 w 366"/>
                <a:gd name="T1" fmla="*/ 65 h 387"/>
                <a:gd name="T2" fmla="*/ 257 w 366"/>
                <a:gd name="T3" fmla="*/ 100 h 387"/>
                <a:gd name="T4" fmla="*/ 243 w 366"/>
                <a:gd name="T5" fmla="*/ 88 h 387"/>
                <a:gd name="T6" fmla="*/ 120 w 366"/>
                <a:gd name="T7" fmla="*/ 88 h 387"/>
                <a:gd name="T8" fmla="*/ 107 w 366"/>
                <a:gd name="T9" fmla="*/ 100 h 387"/>
                <a:gd name="T10" fmla="*/ 109 w 366"/>
                <a:gd name="T11" fmla="*/ 65 h 387"/>
                <a:gd name="T12" fmla="*/ 348 w 366"/>
                <a:gd name="T13" fmla="*/ 242 h 387"/>
                <a:gd name="T14" fmla="*/ 331 w 366"/>
                <a:gd name="T15" fmla="*/ 214 h 387"/>
                <a:gd name="T16" fmla="*/ 305 w 366"/>
                <a:gd name="T17" fmla="*/ 245 h 387"/>
                <a:gd name="T18" fmla="*/ 298 w 366"/>
                <a:gd name="T19" fmla="*/ 261 h 387"/>
                <a:gd name="T20" fmla="*/ 293 w 366"/>
                <a:gd name="T21" fmla="*/ 278 h 387"/>
                <a:gd name="T22" fmla="*/ 290 w 366"/>
                <a:gd name="T23" fmla="*/ 290 h 387"/>
                <a:gd name="T24" fmla="*/ 310 w 366"/>
                <a:gd name="T25" fmla="*/ 234 h 387"/>
                <a:gd name="T26" fmla="*/ 34 w 366"/>
                <a:gd name="T27" fmla="*/ 232 h 387"/>
                <a:gd name="T28" fmla="*/ 55 w 366"/>
                <a:gd name="T29" fmla="*/ 234 h 387"/>
                <a:gd name="T30" fmla="*/ 62 w 366"/>
                <a:gd name="T31" fmla="*/ 249 h 387"/>
                <a:gd name="T32" fmla="*/ 68 w 366"/>
                <a:gd name="T33" fmla="*/ 265 h 387"/>
                <a:gd name="T34" fmla="*/ 73 w 366"/>
                <a:gd name="T35" fmla="*/ 280 h 387"/>
                <a:gd name="T36" fmla="*/ 0 w 366"/>
                <a:gd name="T37" fmla="*/ 264 h 387"/>
                <a:gd name="T38" fmla="*/ 64 w 366"/>
                <a:gd name="T39" fmla="*/ 146 h 387"/>
                <a:gd name="T40" fmla="*/ 96 w 366"/>
                <a:gd name="T41" fmla="*/ 150 h 387"/>
                <a:gd name="T42" fmla="*/ 89 w 366"/>
                <a:gd name="T43" fmla="*/ 130 h 387"/>
                <a:gd name="T44" fmla="*/ 98 w 366"/>
                <a:gd name="T45" fmla="*/ 126 h 387"/>
                <a:gd name="T46" fmla="*/ 182 w 366"/>
                <a:gd name="T47" fmla="*/ 196 h 387"/>
                <a:gd name="T48" fmla="*/ 266 w 366"/>
                <a:gd name="T49" fmla="*/ 125 h 387"/>
                <a:gd name="T50" fmla="*/ 276 w 366"/>
                <a:gd name="T51" fmla="*/ 130 h 387"/>
                <a:gd name="T52" fmla="*/ 269 w 366"/>
                <a:gd name="T53" fmla="*/ 150 h 387"/>
                <a:gd name="T54" fmla="*/ 301 w 366"/>
                <a:gd name="T55" fmla="*/ 146 h 387"/>
                <a:gd name="T56" fmla="*/ 318 w 366"/>
                <a:gd name="T57" fmla="*/ 220 h 387"/>
                <a:gd name="T58" fmla="*/ 301 w 366"/>
                <a:gd name="T59" fmla="*/ 226 h 387"/>
                <a:gd name="T60" fmla="*/ 212 w 366"/>
                <a:gd name="T61" fmla="*/ 360 h 387"/>
                <a:gd name="T62" fmla="*/ 310 w 366"/>
                <a:gd name="T63" fmla="*/ 316 h 387"/>
                <a:gd name="T64" fmla="*/ 207 w 366"/>
                <a:gd name="T65" fmla="*/ 380 h 387"/>
                <a:gd name="T66" fmla="*/ 195 w 366"/>
                <a:gd name="T67" fmla="*/ 385 h 387"/>
                <a:gd name="T68" fmla="*/ 48 w 366"/>
                <a:gd name="T69" fmla="*/ 334 h 387"/>
                <a:gd name="T70" fmla="*/ 65 w 366"/>
                <a:gd name="T71" fmla="*/ 311 h 387"/>
                <a:gd name="T72" fmla="*/ 154 w 366"/>
                <a:gd name="T73" fmla="*/ 207 h 387"/>
                <a:gd name="T74" fmla="*/ 61 w 366"/>
                <a:gd name="T75" fmla="*/ 218 h 387"/>
                <a:gd name="T76" fmla="*/ 48 w 366"/>
                <a:gd name="T77" fmla="*/ 144 h 387"/>
                <a:gd name="T78" fmla="*/ 292 w 366"/>
                <a:gd name="T79" fmla="*/ 194 h 387"/>
                <a:gd name="T80" fmla="*/ 223 w 366"/>
                <a:gd name="T81" fmla="*/ 221 h 387"/>
                <a:gd name="T82" fmla="*/ 182 w 366"/>
                <a:gd name="T83" fmla="*/ 370 h 387"/>
                <a:gd name="T84" fmla="*/ 183 w 366"/>
                <a:gd name="T85" fmla="*/ 214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6" h="387">
                  <a:moveTo>
                    <a:pt x="182" y="0"/>
                  </a:moveTo>
                  <a:cubicBezTo>
                    <a:pt x="203" y="0"/>
                    <a:pt x="222" y="10"/>
                    <a:pt x="235" y="26"/>
                  </a:cubicBezTo>
                  <a:cubicBezTo>
                    <a:pt x="244" y="37"/>
                    <a:pt x="251" y="50"/>
                    <a:pt x="255" y="65"/>
                  </a:cubicBezTo>
                  <a:cubicBezTo>
                    <a:pt x="260" y="64"/>
                    <a:pt x="267" y="63"/>
                    <a:pt x="269" y="68"/>
                  </a:cubicBezTo>
                  <a:cubicBezTo>
                    <a:pt x="273" y="77"/>
                    <a:pt x="271" y="97"/>
                    <a:pt x="265" y="99"/>
                  </a:cubicBezTo>
                  <a:cubicBezTo>
                    <a:pt x="263" y="100"/>
                    <a:pt x="260" y="100"/>
                    <a:pt x="257" y="100"/>
                  </a:cubicBezTo>
                  <a:cubicBezTo>
                    <a:pt x="256" y="105"/>
                    <a:pt x="255" y="110"/>
                    <a:pt x="254" y="115"/>
                  </a:cubicBezTo>
                  <a:cubicBezTo>
                    <a:pt x="248" y="116"/>
                    <a:pt x="243" y="117"/>
                    <a:pt x="238" y="118"/>
                  </a:cubicBezTo>
                  <a:cubicBezTo>
                    <a:pt x="241" y="109"/>
                    <a:pt x="243" y="99"/>
                    <a:pt x="243" y="88"/>
                  </a:cubicBezTo>
                  <a:cubicBezTo>
                    <a:pt x="243" y="75"/>
                    <a:pt x="240" y="63"/>
                    <a:pt x="235" y="52"/>
                  </a:cubicBezTo>
                  <a:cubicBezTo>
                    <a:pt x="194" y="85"/>
                    <a:pt x="140" y="61"/>
                    <a:pt x="127" y="55"/>
                  </a:cubicBezTo>
                  <a:cubicBezTo>
                    <a:pt x="122" y="65"/>
                    <a:pt x="120" y="76"/>
                    <a:pt x="120" y="88"/>
                  </a:cubicBezTo>
                  <a:cubicBezTo>
                    <a:pt x="120" y="99"/>
                    <a:pt x="122" y="109"/>
                    <a:pt x="125" y="118"/>
                  </a:cubicBezTo>
                  <a:cubicBezTo>
                    <a:pt x="120" y="117"/>
                    <a:pt x="115" y="116"/>
                    <a:pt x="109" y="115"/>
                  </a:cubicBezTo>
                  <a:cubicBezTo>
                    <a:pt x="108" y="110"/>
                    <a:pt x="107" y="105"/>
                    <a:pt x="107" y="100"/>
                  </a:cubicBezTo>
                  <a:cubicBezTo>
                    <a:pt x="103" y="100"/>
                    <a:pt x="100" y="100"/>
                    <a:pt x="98" y="99"/>
                  </a:cubicBezTo>
                  <a:cubicBezTo>
                    <a:pt x="92" y="97"/>
                    <a:pt x="91" y="77"/>
                    <a:pt x="94" y="68"/>
                  </a:cubicBezTo>
                  <a:cubicBezTo>
                    <a:pt x="96" y="63"/>
                    <a:pt x="103" y="64"/>
                    <a:pt x="109" y="65"/>
                  </a:cubicBezTo>
                  <a:cubicBezTo>
                    <a:pt x="112" y="50"/>
                    <a:pt x="119" y="37"/>
                    <a:pt x="128" y="26"/>
                  </a:cubicBezTo>
                  <a:cubicBezTo>
                    <a:pt x="141" y="10"/>
                    <a:pt x="160" y="0"/>
                    <a:pt x="182" y="0"/>
                  </a:cubicBezTo>
                  <a:close/>
                  <a:moveTo>
                    <a:pt x="348" y="242"/>
                  </a:moveTo>
                  <a:cubicBezTo>
                    <a:pt x="336" y="237"/>
                    <a:pt x="336" y="237"/>
                    <a:pt x="336" y="237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1" y="214"/>
                    <a:pt x="331" y="214"/>
                    <a:pt x="331" y="214"/>
                  </a:cubicBezTo>
                  <a:cubicBezTo>
                    <a:pt x="341" y="219"/>
                    <a:pt x="345" y="229"/>
                    <a:pt x="348" y="242"/>
                  </a:cubicBezTo>
                  <a:close/>
                  <a:moveTo>
                    <a:pt x="310" y="234"/>
                  </a:moveTo>
                  <a:cubicBezTo>
                    <a:pt x="308" y="238"/>
                    <a:pt x="306" y="241"/>
                    <a:pt x="305" y="245"/>
                  </a:cubicBezTo>
                  <a:cubicBezTo>
                    <a:pt x="325" y="258"/>
                    <a:pt x="325" y="258"/>
                    <a:pt x="325" y="25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1" y="253"/>
                    <a:pt x="300" y="257"/>
                    <a:pt x="298" y="261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9"/>
                    <a:pt x="294" y="273"/>
                    <a:pt x="293" y="278"/>
                  </a:cubicBezTo>
                  <a:cubicBezTo>
                    <a:pt x="311" y="287"/>
                    <a:pt x="311" y="287"/>
                    <a:pt x="311" y="287"/>
                  </a:cubicBezTo>
                  <a:cubicBezTo>
                    <a:pt x="292" y="280"/>
                    <a:pt x="292" y="280"/>
                    <a:pt x="292" y="280"/>
                  </a:cubicBezTo>
                  <a:cubicBezTo>
                    <a:pt x="292" y="283"/>
                    <a:pt x="291" y="287"/>
                    <a:pt x="290" y="290"/>
                  </a:cubicBezTo>
                  <a:cubicBezTo>
                    <a:pt x="294" y="293"/>
                    <a:pt x="323" y="311"/>
                    <a:pt x="337" y="306"/>
                  </a:cubicBezTo>
                  <a:cubicBezTo>
                    <a:pt x="350" y="301"/>
                    <a:pt x="364" y="281"/>
                    <a:pt x="365" y="264"/>
                  </a:cubicBezTo>
                  <a:cubicBezTo>
                    <a:pt x="366" y="246"/>
                    <a:pt x="320" y="235"/>
                    <a:pt x="310" y="234"/>
                  </a:cubicBezTo>
                  <a:close/>
                  <a:moveTo>
                    <a:pt x="18" y="242"/>
                  </a:moveTo>
                  <a:cubicBezTo>
                    <a:pt x="29" y="237"/>
                    <a:pt x="29" y="237"/>
                    <a:pt x="29" y="237"/>
                  </a:cubicBezTo>
                  <a:cubicBezTo>
                    <a:pt x="34" y="232"/>
                    <a:pt x="34" y="232"/>
                    <a:pt x="34" y="232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24" y="219"/>
                    <a:pt x="20" y="229"/>
                    <a:pt x="18" y="242"/>
                  </a:cubicBezTo>
                  <a:close/>
                  <a:moveTo>
                    <a:pt x="55" y="234"/>
                  </a:moveTo>
                  <a:cubicBezTo>
                    <a:pt x="57" y="238"/>
                    <a:pt x="59" y="241"/>
                    <a:pt x="60" y="245"/>
                  </a:cubicBezTo>
                  <a:cubicBezTo>
                    <a:pt x="40" y="258"/>
                    <a:pt x="40" y="258"/>
                    <a:pt x="40" y="258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64" y="253"/>
                    <a:pt x="65" y="257"/>
                    <a:pt x="67" y="261"/>
                  </a:cubicBezTo>
                  <a:cubicBezTo>
                    <a:pt x="47" y="273"/>
                    <a:pt x="47" y="273"/>
                    <a:pt x="47" y="273"/>
                  </a:cubicBezTo>
                  <a:cubicBezTo>
                    <a:pt x="68" y="265"/>
                    <a:pt x="68" y="265"/>
                    <a:pt x="68" y="265"/>
                  </a:cubicBezTo>
                  <a:cubicBezTo>
                    <a:pt x="70" y="269"/>
                    <a:pt x="71" y="273"/>
                    <a:pt x="72" y="278"/>
                  </a:cubicBezTo>
                  <a:cubicBezTo>
                    <a:pt x="55" y="287"/>
                    <a:pt x="55" y="287"/>
                    <a:pt x="55" y="287"/>
                  </a:cubicBezTo>
                  <a:cubicBezTo>
                    <a:pt x="73" y="280"/>
                    <a:pt x="73" y="280"/>
                    <a:pt x="73" y="280"/>
                  </a:cubicBezTo>
                  <a:cubicBezTo>
                    <a:pt x="74" y="283"/>
                    <a:pt x="74" y="287"/>
                    <a:pt x="75" y="290"/>
                  </a:cubicBezTo>
                  <a:cubicBezTo>
                    <a:pt x="71" y="293"/>
                    <a:pt x="42" y="311"/>
                    <a:pt x="29" y="306"/>
                  </a:cubicBezTo>
                  <a:cubicBezTo>
                    <a:pt x="15" y="301"/>
                    <a:pt x="1" y="281"/>
                    <a:pt x="0" y="264"/>
                  </a:cubicBezTo>
                  <a:cubicBezTo>
                    <a:pt x="0" y="246"/>
                    <a:pt x="45" y="235"/>
                    <a:pt x="55" y="234"/>
                  </a:cubicBezTo>
                  <a:close/>
                  <a:moveTo>
                    <a:pt x="91" y="162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1" y="145"/>
                    <a:pt x="59" y="141"/>
                    <a:pt x="61" y="138"/>
                  </a:cubicBezTo>
                  <a:cubicBezTo>
                    <a:pt x="63" y="135"/>
                    <a:pt x="67" y="134"/>
                    <a:pt x="70" y="135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79" y="138"/>
                    <a:pt x="78" y="134"/>
                    <a:pt x="80" y="131"/>
                  </a:cubicBezTo>
                  <a:cubicBezTo>
                    <a:pt x="82" y="128"/>
                    <a:pt x="86" y="128"/>
                    <a:pt x="89" y="130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6" y="132"/>
                    <a:pt x="96" y="128"/>
                    <a:pt x="98" y="126"/>
                  </a:cubicBezTo>
                  <a:cubicBezTo>
                    <a:pt x="101" y="123"/>
                    <a:pt x="105" y="123"/>
                    <a:pt x="107" y="12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2" y="195"/>
                    <a:pt x="182" y="195"/>
                    <a:pt x="182" y="196"/>
                  </a:cubicBezTo>
                  <a:cubicBezTo>
                    <a:pt x="182" y="195"/>
                    <a:pt x="183" y="195"/>
                    <a:pt x="183" y="195"/>
                  </a:cubicBezTo>
                  <a:cubicBezTo>
                    <a:pt x="257" y="125"/>
                    <a:pt x="257" y="125"/>
                    <a:pt x="257" y="125"/>
                  </a:cubicBezTo>
                  <a:cubicBezTo>
                    <a:pt x="260" y="123"/>
                    <a:pt x="264" y="123"/>
                    <a:pt x="266" y="125"/>
                  </a:cubicBezTo>
                  <a:cubicBezTo>
                    <a:pt x="268" y="128"/>
                    <a:pt x="268" y="132"/>
                    <a:pt x="266" y="134"/>
                  </a:cubicBezTo>
                  <a:cubicBezTo>
                    <a:pt x="257" y="143"/>
                    <a:pt x="257" y="143"/>
                    <a:pt x="257" y="143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8" y="128"/>
                    <a:pt x="282" y="128"/>
                    <a:pt x="284" y="131"/>
                  </a:cubicBezTo>
                  <a:cubicBezTo>
                    <a:pt x="286" y="134"/>
                    <a:pt x="286" y="138"/>
                    <a:pt x="283" y="14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8" y="134"/>
                    <a:pt x="302" y="135"/>
                    <a:pt x="303" y="138"/>
                  </a:cubicBezTo>
                  <a:cubicBezTo>
                    <a:pt x="305" y="141"/>
                    <a:pt x="304" y="145"/>
                    <a:pt x="301" y="146"/>
                  </a:cubicBezTo>
                  <a:cubicBezTo>
                    <a:pt x="268" y="165"/>
                    <a:pt x="268" y="165"/>
                    <a:pt x="268" y="165"/>
                  </a:cubicBezTo>
                  <a:cubicBezTo>
                    <a:pt x="318" y="144"/>
                    <a:pt x="318" y="144"/>
                    <a:pt x="318" y="144"/>
                  </a:cubicBezTo>
                  <a:cubicBezTo>
                    <a:pt x="318" y="220"/>
                    <a:pt x="318" y="220"/>
                    <a:pt x="318" y="220"/>
                  </a:cubicBezTo>
                  <a:cubicBezTo>
                    <a:pt x="317" y="220"/>
                    <a:pt x="316" y="220"/>
                    <a:pt x="315" y="220"/>
                  </a:cubicBezTo>
                  <a:cubicBezTo>
                    <a:pt x="305" y="218"/>
                    <a:pt x="305" y="218"/>
                    <a:pt x="305" y="218"/>
                  </a:cubicBezTo>
                  <a:cubicBezTo>
                    <a:pt x="301" y="226"/>
                    <a:pt x="301" y="226"/>
                    <a:pt x="301" y="226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301" y="322"/>
                    <a:pt x="301" y="322"/>
                    <a:pt x="301" y="322"/>
                  </a:cubicBezTo>
                  <a:cubicBezTo>
                    <a:pt x="301" y="311"/>
                    <a:pt x="301" y="311"/>
                    <a:pt x="301" y="311"/>
                  </a:cubicBezTo>
                  <a:cubicBezTo>
                    <a:pt x="304" y="313"/>
                    <a:pt x="307" y="314"/>
                    <a:pt x="310" y="316"/>
                  </a:cubicBezTo>
                  <a:cubicBezTo>
                    <a:pt x="313" y="317"/>
                    <a:pt x="315" y="318"/>
                    <a:pt x="318" y="318"/>
                  </a:cubicBezTo>
                  <a:cubicBezTo>
                    <a:pt x="318" y="334"/>
                    <a:pt x="318" y="334"/>
                    <a:pt x="318" y="334"/>
                  </a:cubicBezTo>
                  <a:cubicBezTo>
                    <a:pt x="207" y="380"/>
                    <a:pt x="207" y="380"/>
                    <a:pt x="207" y="380"/>
                  </a:cubicBezTo>
                  <a:cubicBezTo>
                    <a:pt x="205" y="382"/>
                    <a:pt x="202" y="383"/>
                    <a:pt x="200" y="384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1" y="386"/>
                    <a:pt x="187" y="387"/>
                    <a:pt x="183" y="387"/>
                  </a:cubicBezTo>
                  <a:cubicBezTo>
                    <a:pt x="174" y="387"/>
                    <a:pt x="166" y="385"/>
                    <a:pt x="159" y="380"/>
                  </a:cubicBezTo>
                  <a:cubicBezTo>
                    <a:pt x="48" y="334"/>
                    <a:pt x="48" y="334"/>
                    <a:pt x="48" y="334"/>
                  </a:cubicBezTo>
                  <a:cubicBezTo>
                    <a:pt x="48" y="318"/>
                    <a:pt x="48" y="318"/>
                    <a:pt x="48" y="318"/>
                  </a:cubicBezTo>
                  <a:cubicBezTo>
                    <a:pt x="51" y="318"/>
                    <a:pt x="53" y="317"/>
                    <a:pt x="56" y="316"/>
                  </a:cubicBezTo>
                  <a:cubicBezTo>
                    <a:pt x="59" y="314"/>
                    <a:pt x="62" y="313"/>
                    <a:pt x="65" y="311"/>
                  </a:cubicBezTo>
                  <a:cubicBezTo>
                    <a:pt x="65" y="322"/>
                    <a:pt x="65" y="322"/>
                    <a:pt x="65" y="322"/>
                  </a:cubicBezTo>
                  <a:cubicBezTo>
                    <a:pt x="154" y="360"/>
                    <a:pt x="154" y="360"/>
                    <a:pt x="154" y="360"/>
                  </a:cubicBezTo>
                  <a:cubicBezTo>
                    <a:pt x="154" y="207"/>
                    <a:pt x="154" y="207"/>
                    <a:pt x="154" y="207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5" y="226"/>
                    <a:pt x="65" y="226"/>
                    <a:pt x="65" y="226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51" y="220"/>
                    <a:pt x="51" y="220"/>
                    <a:pt x="51" y="220"/>
                  </a:cubicBezTo>
                  <a:cubicBezTo>
                    <a:pt x="50" y="220"/>
                    <a:pt x="49" y="220"/>
                    <a:pt x="48" y="220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91" y="162"/>
                    <a:pt x="91" y="162"/>
                    <a:pt x="91" y="162"/>
                  </a:cubicBezTo>
                  <a:close/>
                  <a:moveTo>
                    <a:pt x="223" y="221"/>
                  </a:moveTo>
                  <a:cubicBezTo>
                    <a:pt x="292" y="194"/>
                    <a:pt x="292" y="194"/>
                    <a:pt x="292" y="194"/>
                  </a:cubicBezTo>
                  <a:cubicBezTo>
                    <a:pt x="292" y="222"/>
                    <a:pt x="292" y="222"/>
                    <a:pt x="292" y="222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3" y="221"/>
                    <a:pt x="223" y="221"/>
                    <a:pt x="223" y="221"/>
                  </a:cubicBezTo>
                  <a:close/>
                  <a:moveTo>
                    <a:pt x="171" y="213"/>
                  </a:moveTo>
                  <a:cubicBezTo>
                    <a:pt x="171" y="368"/>
                    <a:pt x="171" y="368"/>
                    <a:pt x="171" y="368"/>
                  </a:cubicBezTo>
                  <a:cubicBezTo>
                    <a:pt x="175" y="369"/>
                    <a:pt x="179" y="370"/>
                    <a:pt x="182" y="370"/>
                  </a:cubicBezTo>
                  <a:cubicBezTo>
                    <a:pt x="187" y="370"/>
                    <a:pt x="191" y="369"/>
                    <a:pt x="195" y="367"/>
                  </a:cubicBezTo>
                  <a:cubicBezTo>
                    <a:pt x="195" y="213"/>
                    <a:pt x="195" y="213"/>
                    <a:pt x="195" y="213"/>
                  </a:cubicBezTo>
                  <a:cubicBezTo>
                    <a:pt x="191" y="214"/>
                    <a:pt x="187" y="214"/>
                    <a:pt x="183" y="214"/>
                  </a:cubicBezTo>
                  <a:cubicBezTo>
                    <a:pt x="179" y="214"/>
                    <a:pt x="175" y="214"/>
                    <a:pt x="171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2123934" y="2109946"/>
            <a:ext cx="3528186" cy="42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物流配送科技化、专业化趋势进一步加强</a:t>
            </a:r>
          </a:p>
        </p:txBody>
      </p: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1404619" y="2094001"/>
            <a:ext cx="432000" cy="432000"/>
            <a:chOff x="5148063" y="3410880"/>
            <a:chExt cx="628312" cy="628312"/>
          </a:xfrm>
        </p:grpSpPr>
        <p:sp>
          <p:nvSpPr>
            <p:cNvPr id="46" name="矩形 45"/>
            <p:cNvSpPr/>
            <p:nvPr/>
          </p:nvSpPr>
          <p:spPr>
            <a:xfrm>
              <a:off x="5148063" y="3410880"/>
              <a:ext cx="628312" cy="628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Freeform 21"/>
            <p:cNvSpPr>
              <a:spLocks noEditPoints="1"/>
            </p:cNvSpPr>
            <p:nvPr/>
          </p:nvSpPr>
          <p:spPr bwMode="auto">
            <a:xfrm>
              <a:off x="5225365" y="3546224"/>
              <a:ext cx="455563" cy="357624"/>
            </a:xfrm>
            <a:custGeom>
              <a:avLst/>
              <a:gdLst>
                <a:gd name="T0" fmla="*/ 186 w 390"/>
                <a:gd name="T1" fmla="*/ 267 h 306"/>
                <a:gd name="T2" fmla="*/ 187 w 390"/>
                <a:gd name="T3" fmla="*/ 305 h 306"/>
                <a:gd name="T4" fmla="*/ 154 w 390"/>
                <a:gd name="T5" fmla="*/ 287 h 306"/>
                <a:gd name="T6" fmla="*/ 137 w 390"/>
                <a:gd name="T7" fmla="*/ 208 h 306"/>
                <a:gd name="T8" fmla="*/ 124 w 390"/>
                <a:gd name="T9" fmla="*/ 266 h 306"/>
                <a:gd name="T10" fmla="*/ 108 w 390"/>
                <a:gd name="T11" fmla="*/ 190 h 306"/>
                <a:gd name="T12" fmla="*/ 42 w 390"/>
                <a:gd name="T13" fmla="*/ 210 h 306"/>
                <a:gd name="T14" fmla="*/ 25 w 390"/>
                <a:gd name="T15" fmla="*/ 135 h 306"/>
                <a:gd name="T16" fmla="*/ 11 w 390"/>
                <a:gd name="T17" fmla="*/ 188 h 306"/>
                <a:gd name="T18" fmla="*/ 0 w 390"/>
                <a:gd name="T19" fmla="*/ 154 h 306"/>
                <a:gd name="T20" fmla="*/ 20 w 390"/>
                <a:gd name="T21" fmla="*/ 116 h 306"/>
                <a:gd name="T22" fmla="*/ 189 w 390"/>
                <a:gd name="T23" fmla="*/ 229 h 306"/>
                <a:gd name="T24" fmla="*/ 192 w 390"/>
                <a:gd name="T25" fmla="*/ 240 h 306"/>
                <a:gd name="T26" fmla="*/ 121 w 390"/>
                <a:gd name="T27" fmla="*/ 87 h 306"/>
                <a:gd name="T28" fmla="*/ 131 w 390"/>
                <a:gd name="T29" fmla="*/ 125 h 306"/>
                <a:gd name="T30" fmla="*/ 198 w 390"/>
                <a:gd name="T31" fmla="*/ 115 h 306"/>
                <a:gd name="T32" fmla="*/ 188 w 390"/>
                <a:gd name="T33" fmla="*/ 77 h 306"/>
                <a:gd name="T34" fmla="*/ 327 w 390"/>
                <a:gd name="T35" fmla="*/ 54 h 306"/>
                <a:gd name="T36" fmla="*/ 298 w 390"/>
                <a:gd name="T37" fmla="*/ 5 h 306"/>
                <a:gd name="T38" fmla="*/ 327 w 390"/>
                <a:gd name="T39" fmla="*/ 54 h 306"/>
                <a:gd name="T40" fmla="*/ 126 w 390"/>
                <a:gd name="T41" fmla="*/ 0 h 306"/>
                <a:gd name="T42" fmla="*/ 140 w 390"/>
                <a:gd name="T43" fmla="*/ 54 h 306"/>
                <a:gd name="T44" fmla="*/ 305 w 390"/>
                <a:gd name="T45" fmla="*/ 77 h 306"/>
                <a:gd name="T46" fmla="*/ 238 w 390"/>
                <a:gd name="T47" fmla="*/ 87 h 306"/>
                <a:gd name="T48" fmla="*/ 248 w 390"/>
                <a:gd name="T49" fmla="*/ 125 h 306"/>
                <a:gd name="T50" fmla="*/ 315 w 390"/>
                <a:gd name="T51" fmla="*/ 115 h 306"/>
                <a:gd name="T52" fmla="*/ 305 w 390"/>
                <a:gd name="T53" fmla="*/ 77 h 306"/>
                <a:gd name="T54" fmla="*/ 209 w 390"/>
                <a:gd name="T55" fmla="*/ 62 h 306"/>
                <a:gd name="T56" fmla="*/ 201 w 390"/>
                <a:gd name="T57" fmla="*/ 62 h 306"/>
                <a:gd name="T58" fmla="*/ 107 w 390"/>
                <a:gd name="T59" fmla="*/ 121 h 306"/>
                <a:gd name="T60" fmla="*/ 192 w 390"/>
                <a:gd name="T61" fmla="*/ 140 h 306"/>
                <a:gd name="T62" fmla="*/ 225 w 390"/>
                <a:gd name="T63" fmla="*/ 121 h 306"/>
                <a:gd name="T64" fmla="*/ 309 w 390"/>
                <a:gd name="T65" fmla="*/ 140 h 306"/>
                <a:gd name="T66" fmla="*/ 329 w 390"/>
                <a:gd name="T67" fmla="*/ 62 h 306"/>
                <a:gd name="T68" fmla="*/ 227 w 390"/>
                <a:gd name="T69" fmla="*/ 62 h 306"/>
                <a:gd name="T70" fmla="*/ 209 w 390"/>
                <a:gd name="T71" fmla="*/ 62 h 306"/>
                <a:gd name="T72" fmla="*/ 196 w 390"/>
                <a:gd name="T73" fmla="*/ 294 h 306"/>
                <a:gd name="T74" fmla="*/ 376 w 390"/>
                <a:gd name="T75" fmla="*/ 219 h 306"/>
                <a:gd name="T76" fmla="*/ 384 w 390"/>
                <a:gd name="T77" fmla="*/ 235 h 306"/>
                <a:gd name="T78" fmla="*/ 200 w 390"/>
                <a:gd name="T79" fmla="*/ 257 h 306"/>
                <a:gd name="T80" fmla="*/ 378 w 390"/>
                <a:gd name="T81" fmla="*/ 191 h 306"/>
                <a:gd name="T82" fmla="*/ 198 w 390"/>
                <a:gd name="T83" fmla="*/ 252 h 306"/>
                <a:gd name="T84" fmla="*/ 200 w 390"/>
                <a:gd name="T85" fmla="*/ 257 h 306"/>
                <a:gd name="T86" fmla="*/ 203 w 390"/>
                <a:gd name="T87" fmla="*/ 222 h 306"/>
                <a:gd name="T88" fmla="*/ 375 w 390"/>
                <a:gd name="T89" fmla="*/ 163 h 306"/>
                <a:gd name="T90" fmla="*/ 376 w 390"/>
                <a:gd name="T91" fmla="*/ 147 h 306"/>
                <a:gd name="T92" fmla="*/ 340 w 390"/>
                <a:gd name="T93" fmla="*/ 126 h 306"/>
                <a:gd name="T94" fmla="*/ 351 w 390"/>
                <a:gd name="T95" fmla="*/ 152 h 306"/>
                <a:gd name="T96" fmla="*/ 122 w 390"/>
                <a:gd name="T97" fmla="*/ 152 h 306"/>
                <a:gd name="T98" fmla="*/ 121 w 390"/>
                <a:gd name="T99" fmla="*/ 152 h 306"/>
                <a:gd name="T100" fmla="*/ 95 w 390"/>
                <a:gd name="T101" fmla="*/ 90 h 306"/>
                <a:gd name="T102" fmla="*/ 28 w 390"/>
                <a:gd name="T103" fmla="*/ 94 h 306"/>
                <a:gd name="T104" fmla="*/ 26 w 390"/>
                <a:gd name="T105" fmla="*/ 110 h 306"/>
                <a:gd name="T106" fmla="*/ 194 w 390"/>
                <a:gd name="T107" fmla="*/ 222 h 306"/>
                <a:gd name="T108" fmla="*/ 197 w 390"/>
                <a:gd name="T109" fmla="*/ 36 h 306"/>
                <a:gd name="T110" fmla="*/ 227 w 390"/>
                <a:gd name="T111" fmla="*/ 50 h 306"/>
                <a:gd name="T112" fmla="*/ 183 w 390"/>
                <a:gd name="T113" fmla="*/ 50 h 306"/>
                <a:gd name="T114" fmla="*/ 156 w 390"/>
                <a:gd name="T115" fmla="*/ 50 h 306"/>
                <a:gd name="T116" fmla="*/ 303 w 390"/>
                <a:gd name="T117" fmla="*/ 100 h 306"/>
                <a:gd name="T118" fmla="*/ 300 w 390"/>
                <a:gd name="T119" fmla="*/ 113 h 306"/>
                <a:gd name="T120" fmla="*/ 254 w 390"/>
                <a:gd name="T121" fmla="*/ 8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306">
                  <a:moveTo>
                    <a:pt x="192" y="240"/>
                  </a:moveTo>
                  <a:cubicBezTo>
                    <a:pt x="187" y="249"/>
                    <a:pt x="185" y="258"/>
                    <a:pt x="186" y="267"/>
                  </a:cubicBezTo>
                  <a:cubicBezTo>
                    <a:pt x="186" y="275"/>
                    <a:pt x="189" y="284"/>
                    <a:pt x="192" y="293"/>
                  </a:cubicBezTo>
                  <a:cubicBezTo>
                    <a:pt x="194" y="298"/>
                    <a:pt x="192" y="303"/>
                    <a:pt x="187" y="305"/>
                  </a:cubicBezTo>
                  <a:cubicBezTo>
                    <a:pt x="184" y="306"/>
                    <a:pt x="181" y="305"/>
                    <a:pt x="178" y="304"/>
                  </a:cubicBezTo>
                  <a:cubicBezTo>
                    <a:pt x="154" y="287"/>
                    <a:pt x="154" y="287"/>
                    <a:pt x="154" y="287"/>
                  </a:cubicBezTo>
                  <a:cubicBezTo>
                    <a:pt x="148" y="263"/>
                    <a:pt x="147" y="241"/>
                    <a:pt x="155" y="220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25" y="229"/>
                    <a:pt x="127" y="257"/>
                    <a:pt x="132" y="272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16" y="251"/>
                    <a:pt x="118" y="224"/>
                    <a:pt x="126" y="201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96" y="216"/>
                    <a:pt x="98" y="238"/>
                    <a:pt x="103" y="252"/>
                  </a:cubicBezTo>
                  <a:cubicBezTo>
                    <a:pt x="42" y="210"/>
                    <a:pt x="42" y="210"/>
                    <a:pt x="42" y="210"/>
                  </a:cubicBezTo>
                  <a:cubicBezTo>
                    <a:pt x="37" y="187"/>
                    <a:pt x="36" y="166"/>
                    <a:pt x="44" y="147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2" y="162"/>
                    <a:pt x="20" y="185"/>
                    <a:pt x="27" y="19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0" y="187"/>
                    <a:pt x="9" y="186"/>
                    <a:pt x="8" y="184"/>
                  </a:cubicBezTo>
                  <a:cubicBezTo>
                    <a:pt x="4" y="175"/>
                    <a:pt x="1" y="165"/>
                    <a:pt x="0" y="154"/>
                  </a:cubicBezTo>
                  <a:cubicBezTo>
                    <a:pt x="0" y="143"/>
                    <a:pt x="2" y="132"/>
                    <a:pt x="8" y="120"/>
                  </a:cubicBezTo>
                  <a:cubicBezTo>
                    <a:pt x="10" y="115"/>
                    <a:pt x="15" y="113"/>
                    <a:pt x="20" y="116"/>
                  </a:cubicBezTo>
                  <a:cubicBezTo>
                    <a:pt x="20" y="116"/>
                    <a:pt x="21" y="116"/>
                    <a:pt x="21" y="116"/>
                  </a:cubicBezTo>
                  <a:cubicBezTo>
                    <a:pt x="189" y="229"/>
                    <a:pt x="189" y="229"/>
                    <a:pt x="189" y="229"/>
                  </a:cubicBezTo>
                  <a:cubicBezTo>
                    <a:pt x="192" y="231"/>
                    <a:pt x="194" y="236"/>
                    <a:pt x="192" y="240"/>
                  </a:cubicBezTo>
                  <a:cubicBezTo>
                    <a:pt x="192" y="240"/>
                    <a:pt x="192" y="240"/>
                    <a:pt x="192" y="240"/>
                  </a:cubicBezTo>
                  <a:close/>
                  <a:moveTo>
                    <a:pt x="131" y="77"/>
                  </a:moveTo>
                  <a:cubicBezTo>
                    <a:pt x="121" y="87"/>
                    <a:pt x="121" y="87"/>
                    <a:pt x="121" y="87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31" y="77"/>
                    <a:pt x="131" y="77"/>
                    <a:pt x="131" y="77"/>
                  </a:cubicBezTo>
                  <a:close/>
                  <a:moveTo>
                    <a:pt x="327" y="54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327" y="54"/>
                    <a:pt x="327" y="54"/>
                    <a:pt x="327" y="54"/>
                  </a:cubicBezTo>
                  <a:close/>
                  <a:moveTo>
                    <a:pt x="107" y="54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07" y="54"/>
                    <a:pt x="107" y="54"/>
                    <a:pt x="107" y="54"/>
                  </a:cubicBezTo>
                  <a:close/>
                  <a:moveTo>
                    <a:pt x="305" y="77"/>
                  </a:moveTo>
                  <a:cubicBezTo>
                    <a:pt x="248" y="77"/>
                    <a:pt x="248" y="77"/>
                    <a:pt x="248" y="7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115"/>
                    <a:pt x="238" y="115"/>
                    <a:pt x="238" y="11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305" y="125"/>
                    <a:pt x="305" y="125"/>
                    <a:pt x="305" y="12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87"/>
                    <a:pt x="315" y="87"/>
                    <a:pt x="315" y="87"/>
                  </a:cubicBezTo>
                  <a:cubicBezTo>
                    <a:pt x="305" y="77"/>
                    <a:pt x="305" y="77"/>
                    <a:pt x="305" y="77"/>
                  </a:cubicBezTo>
                  <a:close/>
                  <a:moveTo>
                    <a:pt x="209" y="62"/>
                  </a:moveTo>
                  <a:cubicBezTo>
                    <a:pt x="209" y="62"/>
                    <a:pt x="209" y="62"/>
                    <a:pt x="209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25" y="121"/>
                    <a:pt x="225" y="121"/>
                    <a:pt x="225" y="121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309" y="140"/>
                    <a:pt x="309" y="140"/>
                    <a:pt x="309" y="140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18" y="62"/>
                    <a:pt x="218" y="62"/>
                    <a:pt x="218" y="62"/>
                  </a:cubicBezTo>
                  <a:cubicBezTo>
                    <a:pt x="209" y="62"/>
                    <a:pt x="209" y="62"/>
                    <a:pt x="209" y="62"/>
                  </a:cubicBezTo>
                  <a:close/>
                  <a:moveTo>
                    <a:pt x="208" y="298"/>
                  </a:moveTo>
                  <a:cubicBezTo>
                    <a:pt x="204" y="300"/>
                    <a:pt x="198" y="298"/>
                    <a:pt x="196" y="294"/>
                  </a:cubicBezTo>
                  <a:cubicBezTo>
                    <a:pt x="194" y="289"/>
                    <a:pt x="196" y="284"/>
                    <a:pt x="200" y="282"/>
                  </a:cubicBezTo>
                  <a:cubicBezTo>
                    <a:pt x="376" y="219"/>
                    <a:pt x="376" y="219"/>
                    <a:pt x="376" y="219"/>
                  </a:cubicBezTo>
                  <a:cubicBezTo>
                    <a:pt x="381" y="217"/>
                    <a:pt x="386" y="219"/>
                    <a:pt x="388" y="223"/>
                  </a:cubicBezTo>
                  <a:cubicBezTo>
                    <a:pt x="390" y="228"/>
                    <a:pt x="389" y="233"/>
                    <a:pt x="384" y="235"/>
                  </a:cubicBezTo>
                  <a:cubicBezTo>
                    <a:pt x="208" y="298"/>
                    <a:pt x="208" y="298"/>
                    <a:pt x="208" y="298"/>
                  </a:cubicBezTo>
                  <a:close/>
                  <a:moveTo>
                    <a:pt x="200" y="257"/>
                  </a:moveTo>
                  <a:cubicBezTo>
                    <a:pt x="376" y="195"/>
                    <a:pt x="376" y="195"/>
                    <a:pt x="376" y="195"/>
                  </a:cubicBezTo>
                  <a:cubicBezTo>
                    <a:pt x="378" y="194"/>
                    <a:pt x="378" y="192"/>
                    <a:pt x="378" y="191"/>
                  </a:cubicBezTo>
                  <a:cubicBezTo>
                    <a:pt x="377" y="189"/>
                    <a:pt x="375" y="189"/>
                    <a:pt x="374" y="189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196" y="253"/>
                    <a:pt x="196" y="254"/>
                    <a:pt x="196" y="256"/>
                  </a:cubicBezTo>
                  <a:cubicBezTo>
                    <a:pt x="197" y="257"/>
                    <a:pt x="199" y="258"/>
                    <a:pt x="200" y="257"/>
                  </a:cubicBezTo>
                  <a:close/>
                  <a:moveTo>
                    <a:pt x="194" y="222"/>
                  </a:moveTo>
                  <a:cubicBezTo>
                    <a:pt x="197" y="224"/>
                    <a:pt x="200" y="224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375" y="163"/>
                    <a:pt x="375" y="163"/>
                    <a:pt x="375" y="163"/>
                  </a:cubicBezTo>
                  <a:cubicBezTo>
                    <a:pt x="380" y="161"/>
                    <a:pt x="382" y="155"/>
                    <a:pt x="379" y="151"/>
                  </a:cubicBezTo>
                  <a:cubicBezTo>
                    <a:pt x="379" y="149"/>
                    <a:pt x="377" y="148"/>
                    <a:pt x="376" y="147"/>
                  </a:cubicBezTo>
                  <a:cubicBezTo>
                    <a:pt x="340" y="124"/>
                    <a:pt x="340" y="124"/>
                    <a:pt x="340" y="124"/>
                  </a:cubicBezTo>
                  <a:cubicBezTo>
                    <a:pt x="340" y="126"/>
                    <a:pt x="340" y="126"/>
                    <a:pt x="340" y="126"/>
                  </a:cubicBezTo>
                  <a:cubicBezTo>
                    <a:pt x="328" y="138"/>
                    <a:pt x="328" y="138"/>
                    <a:pt x="328" y="138"/>
                  </a:cubicBezTo>
                  <a:cubicBezTo>
                    <a:pt x="351" y="152"/>
                    <a:pt x="351" y="152"/>
                    <a:pt x="351" y="152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3" y="96"/>
                    <a:pt x="21" y="101"/>
                    <a:pt x="23" y="106"/>
                  </a:cubicBezTo>
                  <a:cubicBezTo>
                    <a:pt x="24" y="107"/>
                    <a:pt x="25" y="109"/>
                    <a:pt x="26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194" y="222"/>
                    <a:pt x="194" y="222"/>
                    <a:pt x="194" y="222"/>
                  </a:cubicBezTo>
                  <a:close/>
                  <a:moveTo>
                    <a:pt x="156" y="50"/>
                  </a:moveTo>
                  <a:cubicBezTo>
                    <a:pt x="197" y="36"/>
                    <a:pt x="197" y="36"/>
                    <a:pt x="197" y="36"/>
                  </a:cubicBezTo>
                  <a:cubicBezTo>
                    <a:pt x="200" y="35"/>
                    <a:pt x="203" y="35"/>
                    <a:pt x="206" y="37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18" y="50"/>
                    <a:pt x="218" y="50"/>
                    <a:pt x="218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56" y="50"/>
                    <a:pt x="156" y="50"/>
                    <a:pt x="156" y="50"/>
                  </a:cubicBezTo>
                  <a:close/>
                  <a:moveTo>
                    <a:pt x="287" y="89"/>
                  </a:moveTo>
                  <a:cubicBezTo>
                    <a:pt x="303" y="100"/>
                    <a:pt x="303" y="100"/>
                    <a:pt x="303" y="100"/>
                  </a:cubicBezTo>
                  <a:cubicBezTo>
                    <a:pt x="303" y="110"/>
                    <a:pt x="303" y="110"/>
                    <a:pt x="303" y="110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291" y="113"/>
                    <a:pt x="291" y="113"/>
                    <a:pt x="291" y="113"/>
                  </a:cubicBezTo>
                  <a:cubicBezTo>
                    <a:pt x="254" y="89"/>
                    <a:pt x="254" y="89"/>
                    <a:pt x="254" y="89"/>
                  </a:cubicBezTo>
                  <a:lnTo>
                    <a:pt x="287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2123934" y="2803767"/>
            <a:ext cx="2952122" cy="579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物流配送的效率很不理想，  严重影响我国物流行业的健康发展</a:t>
            </a:r>
          </a:p>
        </p:txBody>
      </p:sp>
      <p:grpSp>
        <p:nvGrpSpPr>
          <p:cNvPr id="49" name="组合 48"/>
          <p:cNvGrpSpPr>
            <a:grpSpLocks noChangeAspect="1"/>
          </p:cNvGrpSpPr>
          <p:nvPr/>
        </p:nvGrpSpPr>
        <p:grpSpPr>
          <a:xfrm>
            <a:off x="1404619" y="2787822"/>
            <a:ext cx="432000" cy="432000"/>
            <a:chOff x="5148064" y="4098048"/>
            <a:chExt cx="628312" cy="628312"/>
          </a:xfrm>
        </p:grpSpPr>
        <p:sp>
          <p:nvSpPr>
            <p:cNvPr id="50" name="矩形 49"/>
            <p:cNvSpPr/>
            <p:nvPr/>
          </p:nvSpPr>
          <p:spPr>
            <a:xfrm>
              <a:off x="5148064" y="4098048"/>
              <a:ext cx="628312" cy="628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Freeform 26"/>
            <p:cNvSpPr>
              <a:spLocks noEditPoints="1"/>
            </p:cNvSpPr>
            <p:nvPr/>
          </p:nvSpPr>
          <p:spPr bwMode="auto">
            <a:xfrm>
              <a:off x="5259646" y="4220808"/>
              <a:ext cx="405149" cy="382793"/>
            </a:xfrm>
            <a:custGeom>
              <a:avLst/>
              <a:gdLst>
                <a:gd name="T0" fmla="*/ 90 w 376"/>
                <a:gd name="T1" fmla="*/ 52 h 355"/>
                <a:gd name="T2" fmla="*/ 37 w 376"/>
                <a:gd name="T3" fmla="*/ 264 h 355"/>
                <a:gd name="T4" fmla="*/ 118 w 376"/>
                <a:gd name="T5" fmla="*/ 310 h 355"/>
                <a:gd name="T6" fmla="*/ 134 w 376"/>
                <a:gd name="T7" fmla="*/ 310 h 355"/>
                <a:gd name="T8" fmla="*/ 215 w 376"/>
                <a:gd name="T9" fmla="*/ 264 h 355"/>
                <a:gd name="T10" fmla="*/ 241 w 376"/>
                <a:gd name="T11" fmla="*/ 310 h 355"/>
                <a:gd name="T12" fmla="*/ 255 w 376"/>
                <a:gd name="T13" fmla="*/ 287 h 355"/>
                <a:gd name="T14" fmla="*/ 358 w 376"/>
                <a:gd name="T15" fmla="*/ 287 h 355"/>
                <a:gd name="T16" fmla="*/ 371 w 376"/>
                <a:gd name="T17" fmla="*/ 310 h 355"/>
                <a:gd name="T18" fmla="*/ 371 w 376"/>
                <a:gd name="T19" fmla="*/ 323 h 355"/>
                <a:gd name="T20" fmla="*/ 358 w 376"/>
                <a:gd name="T21" fmla="*/ 355 h 355"/>
                <a:gd name="T22" fmla="*/ 250 w 376"/>
                <a:gd name="T23" fmla="*/ 323 h 355"/>
                <a:gd name="T24" fmla="*/ 237 w 376"/>
                <a:gd name="T25" fmla="*/ 355 h 355"/>
                <a:gd name="T26" fmla="*/ 131 w 376"/>
                <a:gd name="T27" fmla="*/ 323 h 355"/>
                <a:gd name="T28" fmla="*/ 118 w 376"/>
                <a:gd name="T29" fmla="*/ 355 h 355"/>
                <a:gd name="T30" fmla="*/ 0 w 376"/>
                <a:gd name="T31" fmla="*/ 323 h 355"/>
                <a:gd name="T32" fmla="*/ 14 w 376"/>
                <a:gd name="T33" fmla="*/ 287 h 355"/>
                <a:gd name="T34" fmla="*/ 336 w 376"/>
                <a:gd name="T35" fmla="*/ 248 h 355"/>
                <a:gd name="T36" fmla="*/ 279 w 376"/>
                <a:gd name="T37" fmla="*/ 248 h 355"/>
                <a:gd name="T38" fmla="*/ 215 w 376"/>
                <a:gd name="T39" fmla="*/ 248 h 355"/>
                <a:gd name="T40" fmla="*/ 158 w 376"/>
                <a:gd name="T41" fmla="*/ 248 h 355"/>
                <a:gd name="T42" fmla="*/ 95 w 376"/>
                <a:gd name="T43" fmla="*/ 248 h 355"/>
                <a:gd name="T44" fmla="*/ 38 w 376"/>
                <a:gd name="T45" fmla="*/ 248 h 355"/>
                <a:gd name="T46" fmla="*/ 307 w 376"/>
                <a:gd name="T47" fmla="*/ 147 h 355"/>
                <a:gd name="T48" fmla="*/ 289 w 376"/>
                <a:gd name="T49" fmla="*/ 201 h 355"/>
                <a:gd name="T50" fmla="*/ 201 w 376"/>
                <a:gd name="T51" fmla="*/ 201 h 355"/>
                <a:gd name="T52" fmla="*/ 181 w 376"/>
                <a:gd name="T53" fmla="*/ 147 h 355"/>
                <a:gd name="T54" fmla="*/ 180 w 376"/>
                <a:gd name="T55" fmla="*/ 16 h 355"/>
                <a:gd name="T56" fmla="*/ 161 w 376"/>
                <a:gd name="T57" fmla="*/ 35 h 355"/>
                <a:gd name="T58" fmla="*/ 155 w 376"/>
                <a:gd name="T59" fmla="*/ 67 h 355"/>
                <a:gd name="T60" fmla="*/ 66 w 376"/>
                <a:gd name="T61" fmla="*/ 55 h 355"/>
                <a:gd name="T62" fmla="*/ 66 w 376"/>
                <a:gd name="T63" fmla="*/ 122 h 355"/>
                <a:gd name="T64" fmla="*/ 69 w 376"/>
                <a:gd name="T65" fmla="*/ 122 h 355"/>
                <a:gd name="T66" fmla="*/ 87 w 376"/>
                <a:gd name="T67" fmla="*/ 199 h 355"/>
                <a:gd name="T68" fmla="*/ 91 w 376"/>
                <a:gd name="T69" fmla="*/ 199 h 355"/>
                <a:gd name="T70" fmla="*/ 109 w 376"/>
                <a:gd name="T71" fmla="*/ 132 h 355"/>
                <a:gd name="T72" fmla="*/ 109 w 376"/>
                <a:gd name="T73" fmla="*/ 75 h 355"/>
                <a:gd name="T74" fmla="*/ 155 w 376"/>
                <a:gd name="T75" fmla="*/ 80 h 355"/>
                <a:gd name="T76" fmla="*/ 166 w 376"/>
                <a:gd name="T77" fmla="*/ 120 h 355"/>
                <a:gd name="T78" fmla="*/ 180 w 376"/>
                <a:gd name="T79" fmla="*/ 126 h 355"/>
                <a:gd name="T80" fmla="*/ 317 w 376"/>
                <a:gd name="T81" fmla="*/ 120 h 355"/>
                <a:gd name="T82" fmla="*/ 317 w 376"/>
                <a:gd name="T83" fmla="*/ 21 h 355"/>
                <a:gd name="T84" fmla="*/ 304 w 376"/>
                <a:gd name="T85" fmla="*/ 31 h 355"/>
                <a:gd name="T86" fmla="*/ 308 w 376"/>
                <a:gd name="T87" fmla="*/ 107 h 355"/>
                <a:gd name="T88" fmla="*/ 304 w 376"/>
                <a:gd name="T89" fmla="*/ 111 h 355"/>
                <a:gd name="T90" fmla="*/ 177 w 376"/>
                <a:gd name="T91" fmla="*/ 109 h 355"/>
                <a:gd name="T92" fmla="*/ 238 w 376"/>
                <a:gd name="T93" fmla="*/ 63 h 355"/>
                <a:gd name="T94" fmla="*/ 176 w 376"/>
                <a:gd name="T95" fmla="*/ 35 h 355"/>
                <a:gd name="T96" fmla="*/ 180 w 376"/>
                <a:gd name="T97" fmla="*/ 31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6" h="355">
                  <a:moveTo>
                    <a:pt x="90" y="0"/>
                  </a:moveTo>
                  <a:cubicBezTo>
                    <a:pt x="104" y="0"/>
                    <a:pt x="115" y="12"/>
                    <a:pt x="115" y="26"/>
                  </a:cubicBezTo>
                  <a:cubicBezTo>
                    <a:pt x="115" y="40"/>
                    <a:pt x="104" y="52"/>
                    <a:pt x="90" y="52"/>
                  </a:cubicBezTo>
                  <a:cubicBezTo>
                    <a:pt x="75" y="52"/>
                    <a:pt x="64" y="40"/>
                    <a:pt x="64" y="26"/>
                  </a:cubicBezTo>
                  <a:cubicBezTo>
                    <a:pt x="64" y="12"/>
                    <a:pt x="75" y="0"/>
                    <a:pt x="90" y="0"/>
                  </a:cubicBezTo>
                  <a:close/>
                  <a:moveTo>
                    <a:pt x="37" y="264"/>
                  </a:moveTo>
                  <a:cubicBezTo>
                    <a:pt x="95" y="264"/>
                    <a:pt x="95" y="264"/>
                    <a:pt x="95" y="264"/>
                  </a:cubicBezTo>
                  <a:cubicBezTo>
                    <a:pt x="108" y="264"/>
                    <a:pt x="118" y="274"/>
                    <a:pt x="118" y="287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0" y="310"/>
                    <a:pt x="120" y="310"/>
                    <a:pt x="120" y="310"/>
                  </a:cubicBezTo>
                  <a:cubicBezTo>
                    <a:pt x="131" y="310"/>
                    <a:pt x="131" y="310"/>
                    <a:pt x="131" y="310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87"/>
                    <a:pt x="134" y="287"/>
                    <a:pt x="134" y="287"/>
                  </a:cubicBezTo>
                  <a:cubicBezTo>
                    <a:pt x="134" y="274"/>
                    <a:pt x="144" y="264"/>
                    <a:pt x="156" y="264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27" y="264"/>
                    <a:pt x="237" y="274"/>
                    <a:pt x="237" y="287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41" y="310"/>
                    <a:pt x="241" y="310"/>
                    <a:pt x="241" y="310"/>
                  </a:cubicBezTo>
                  <a:cubicBezTo>
                    <a:pt x="250" y="310"/>
                    <a:pt x="250" y="310"/>
                    <a:pt x="250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287"/>
                    <a:pt x="255" y="287"/>
                    <a:pt x="255" y="287"/>
                  </a:cubicBezTo>
                  <a:cubicBezTo>
                    <a:pt x="255" y="274"/>
                    <a:pt x="265" y="264"/>
                    <a:pt x="278" y="264"/>
                  </a:cubicBezTo>
                  <a:cubicBezTo>
                    <a:pt x="336" y="264"/>
                    <a:pt x="336" y="264"/>
                    <a:pt x="336" y="264"/>
                  </a:cubicBezTo>
                  <a:cubicBezTo>
                    <a:pt x="348" y="264"/>
                    <a:pt x="358" y="274"/>
                    <a:pt x="358" y="287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62" y="310"/>
                    <a:pt x="362" y="310"/>
                    <a:pt x="362" y="310"/>
                  </a:cubicBezTo>
                  <a:cubicBezTo>
                    <a:pt x="371" y="310"/>
                    <a:pt x="371" y="310"/>
                    <a:pt x="371" y="310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1" y="323"/>
                    <a:pt x="371" y="323"/>
                    <a:pt x="371" y="323"/>
                  </a:cubicBezTo>
                  <a:cubicBezTo>
                    <a:pt x="362" y="323"/>
                    <a:pt x="362" y="323"/>
                    <a:pt x="362" y="323"/>
                  </a:cubicBezTo>
                  <a:cubicBezTo>
                    <a:pt x="358" y="323"/>
                    <a:pt x="358" y="323"/>
                    <a:pt x="358" y="323"/>
                  </a:cubicBezTo>
                  <a:cubicBezTo>
                    <a:pt x="358" y="355"/>
                    <a:pt x="358" y="355"/>
                    <a:pt x="358" y="355"/>
                  </a:cubicBezTo>
                  <a:cubicBezTo>
                    <a:pt x="255" y="355"/>
                    <a:pt x="255" y="355"/>
                    <a:pt x="255" y="355"/>
                  </a:cubicBezTo>
                  <a:cubicBezTo>
                    <a:pt x="255" y="323"/>
                    <a:pt x="255" y="323"/>
                    <a:pt x="255" y="323"/>
                  </a:cubicBezTo>
                  <a:cubicBezTo>
                    <a:pt x="250" y="323"/>
                    <a:pt x="250" y="323"/>
                    <a:pt x="250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37" y="323"/>
                    <a:pt x="237" y="323"/>
                    <a:pt x="237" y="323"/>
                  </a:cubicBezTo>
                  <a:cubicBezTo>
                    <a:pt x="237" y="355"/>
                    <a:pt x="237" y="355"/>
                    <a:pt x="237" y="355"/>
                  </a:cubicBezTo>
                  <a:cubicBezTo>
                    <a:pt x="134" y="355"/>
                    <a:pt x="134" y="355"/>
                    <a:pt x="134" y="355"/>
                  </a:cubicBezTo>
                  <a:cubicBezTo>
                    <a:pt x="134" y="323"/>
                    <a:pt x="134" y="323"/>
                    <a:pt x="134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20" y="323"/>
                    <a:pt x="120" y="323"/>
                    <a:pt x="120" y="323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18" y="355"/>
                    <a:pt x="118" y="355"/>
                    <a:pt x="118" y="355"/>
                  </a:cubicBezTo>
                  <a:cubicBezTo>
                    <a:pt x="14" y="355"/>
                    <a:pt x="14" y="355"/>
                    <a:pt x="14" y="355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14" y="310"/>
                    <a:pt x="14" y="310"/>
                    <a:pt x="14" y="310"/>
                  </a:cubicBezTo>
                  <a:cubicBezTo>
                    <a:pt x="14" y="287"/>
                    <a:pt x="14" y="287"/>
                    <a:pt x="14" y="287"/>
                  </a:cubicBezTo>
                  <a:cubicBezTo>
                    <a:pt x="14" y="274"/>
                    <a:pt x="24" y="264"/>
                    <a:pt x="37" y="264"/>
                  </a:cubicBezTo>
                  <a:close/>
                  <a:moveTo>
                    <a:pt x="307" y="220"/>
                  </a:moveTo>
                  <a:cubicBezTo>
                    <a:pt x="323" y="220"/>
                    <a:pt x="336" y="232"/>
                    <a:pt x="336" y="248"/>
                  </a:cubicBezTo>
                  <a:cubicBezTo>
                    <a:pt x="336" y="251"/>
                    <a:pt x="335" y="255"/>
                    <a:pt x="334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5"/>
                    <a:pt x="279" y="251"/>
                    <a:pt x="279" y="248"/>
                  </a:cubicBezTo>
                  <a:cubicBezTo>
                    <a:pt x="279" y="232"/>
                    <a:pt x="292" y="220"/>
                    <a:pt x="307" y="220"/>
                  </a:cubicBezTo>
                  <a:close/>
                  <a:moveTo>
                    <a:pt x="186" y="220"/>
                  </a:moveTo>
                  <a:cubicBezTo>
                    <a:pt x="202" y="220"/>
                    <a:pt x="215" y="232"/>
                    <a:pt x="215" y="248"/>
                  </a:cubicBezTo>
                  <a:cubicBezTo>
                    <a:pt x="215" y="251"/>
                    <a:pt x="214" y="255"/>
                    <a:pt x="213" y="258"/>
                  </a:cubicBezTo>
                  <a:cubicBezTo>
                    <a:pt x="160" y="258"/>
                    <a:pt x="160" y="258"/>
                    <a:pt x="160" y="258"/>
                  </a:cubicBezTo>
                  <a:cubicBezTo>
                    <a:pt x="159" y="255"/>
                    <a:pt x="158" y="251"/>
                    <a:pt x="158" y="248"/>
                  </a:cubicBezTo>
                  <a:cubicBezTo>
                    <a:pt x="158" y="232"/>
                    <a:pt x="171" y="220"/>
                    <a:pt x="186" y="220"/>
                  </a:cubicBezTo>
                  <a:close/>
                  <a:moveTo>
                    <a:pt x="67" y="220"/>
                  </a:moveTo>
                  <a:cubicBezTo>
                    <a:pt x="82" y="220"/>
                    <a:pt x="95" y="232"/>
                    <a:pt x="95" y="248"/>
                  </a:cubicBezTo>
                  <a:cubicBezTo>
                    <a:pt x="95" y="251"/>
                    <a:pt x="94" y="255"/>
                    <a:pt x="93" y="258"/>
                  </a:cubicBezTo>
                  <a:cubicBezTo>
                    <a:pt x="40" y="258"/>
                    <a:pt x="40" y="258"/>
                    <a:pt x="40" y="258"/>
                  </a:cubicBezTo>
                  <a:cubicBezTo>
                    <a:pt x="39" y="255"/>
                    <a:pt x="38" y="251"/>
                    <a:pt x="38" y="248"/>
                  </a:cubicBezTo>
                  <a:cubicBezTo>
                    <a:pt x="38" y="232"/>
                    <a:pt x="51" y="220"/>
                    <a:pt x="67" y="220"/>
                  </a:cubicBezTo>
                  <a:close/>
                  <a:moveTo>
                    <a:pt x="307" y="130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293" y="147"/>
                    <a:pt x="293" y="147"/>
                    <a:pt x="293" y="147"/>
                  </a:cubicBezTo>
                  <a:cubicBezTo>
                    <a:pt x="308" y="201"/>
                    <a:pt x="308" y="201"/>
                    <a:pt x="308" y="201"/>
                  </a:cubicBezTo>
                  <a:cubicBezTo>
                    <a:pt x="289" y="201"/>
                    <a:pt x="289" y="201"/>
                    <a:pt x="289" y="201"/>
                  </a:cubicBezTo>
                  <a:cubicBezTo>
                    <a:pt x="273" y="147"/>
                    <a:pt x="273" y="147"/>
                    <a:pt x="273" y="147"/>
                  </a:cubicBezTo>
                  <a:cubicBezTo>
                    <a:pt x="216" y="147"/>
                    <a:pt x="216" y="147"/>
                    <a:pt x="216" y="147"/>
                  </a:cubicBezTo>
                  <a:cubicBezTo>
                    <a:pt x="201" y="201"/>
                    <a:pt x="201" y="201"/>
                    <a:pt x="201" y="201"/>
                  </a:cubicBezTo>
                  <a:cubicBezTo>
                    <a:pt x="181" y="201"/>
                    <a:pt x="181" y="201"/>
                    <a:pt x="181" y="201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307" y="130"/>
                    <a:pt x="307" y="130"/>
                    <a:pt x="307" y="130"/>
                  </a:cubicBezTo>
                  <a:close/>
                  <a:moveTo>
                    <a:pt x="180" y="16"/>
                  </a:moveTo>
                  <a:cubicBezTo>
                    <a:pt x="175" y="16"/>
                    <a:pt x="170" y="18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3" y="25"/>
                    <a:pt x="161" y="30"/>
                    <a:pt x="161" y="35"/>
                  </a:cubicBezTo>
                  <a:cubicBezTo>
                    <a:pt x="161" y="72"/>
                    <a:pt x="161" y="72"/>
                    <a:pt x="161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63" y="55"/>
                    <a:pt x="117" y="55"/>
                    <a:pt x="66" y="55"/>
                  </a:cubicBezTo>
                  <a:cubicBezTo>
                    <a:pt x="57" y="55"/>
                    <a:pt x="50" y="63"/>
                    <a:pt x="50" y="7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87" y="199"/>
                    <a:pt x="87" y="199"/>
                    <a:pt x="87" y="199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99"/>
                    <a:pt x="91" y="199"/>
                    <a:pt x="91" y="199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09" y="189"/>
                    <a:pt x="109" y="189"/>
                    <a:pt x="109" y="189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22"/>
                    <a:pt x="109" y="122"/>
                    <a:pt x="109" y="122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5" y="80"/>
                    <a:pt x="155" y="80"/>
                    <a:pt x="155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12"/>
                    <a:pt x="163" y="117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70" y="124"/>
                    <a:pt x="175" y="126"/>
                    <a:pt x="180" y="126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309" y="126"/>
                    <a:pt x="314" y="124"/>
                    <a:pt x="317" y="120"/>
                  </a:cubicBezTo>
                  <a:cubicBezTo>
                    <a:pt x="317" y="120"/>
                    <a:pt x="317" y="120"/>
                    <a:pt x="317" y="120"/>
                  </a:cubicBezTo>
                  <a:cubicBezTo>
                    <a:pt x="321" y="117"/>
                    <a:pt x="323" y="112"/>
                    <a:pt x="323" y="107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3" y="30"/>
                    <a:pt x="321" y="25"/>
                    <a:pt x="317" y="21"/>
                  </a:cubicBezTo>
                  <a:cubicBezTo>
                    <a:pt x="314" y="18"/>
                    <a:pt x="309" y="16"/>
                    <a:pt x="304" y="16"/>
                  </a:cubicBezTo>
                  <a:cubicBezTo>
                    <a:pt x="180" y="16"/>
                    <a:pt x="180" y="16"/>
                    <a:pt x="180" y="16"/>
                  </a:cubicBezTo>
                  <a:close/>
                  <a:moveTo>
                    <a:pt x="304" y="31"/>
                  </a:moveTo>
                  <a:cubicBezTo>
                    <a:pt x="305" y="31"/>
                    <a:pt x="306" y="31"/>
                    <a:pt x="307" y="32"/>
                  </a:cubicBezTo>
                  <a:cubicBezTo>
                    <a:pt x="307" y="33"/>
                    <a:pt x="308" y="34"/>
                    <a:pt x="308" y="35"/>
                  </a:cubicBezTo>
                  <a:cubicBezTo>
                    <a:pt x="308" y="107"/>
                    <a:pt x="308" y="107"/>
                    <a:pt x="308" y="107"/>
                  </a:cubicBezTo>
                  <a:cubicBezTo>
                    <a:pt x="308" y="108"/>
                    <a:pt x="307" y="109"/>
                    <a:pt x="307" y="109"/>
                  </a:cubicBezTo>
                  <a:cubicBezTo>
                    <a:pt x="307" y="110"/>
                    <a:pt x="307" y="110"/>
                    <a:pt x="307" y="110"/>
                  </a:cubicBezTo>
                  <a:cubicBezTo>
                    <a:pt x="306" y="110"/>
                    <a:pt x="305" y="111"/>
                    <a:pt x="304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8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9"/>
                    <a:pt x="176" y="108"/>
                    <a:pt x="176" y="107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4"/>
                    <a:pt x="176" y="33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8" y="31"/>
                    <a:pt x="179" y="31"/>
                    <a:pt x="180" y="31"/>
                  </a:cubicBezTo>
                  <a:lnTo>
                    <a:pt x="304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3AC76C8A-D6DA-402E-9118-86502C7DAD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7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7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 p14:presetBounceEnd="6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26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27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7" dur="2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35" grpId="0" animBg="1"/>
          <p:bldP spid="39" grpId="0"/>
          <p:bldP spid="40" grpId="0"/>
          <p:bldP spid="44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7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7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7" dur="2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35" grpId="0" animBg="1"/>
          <p:bldP spid="39" grpId="0"/>
          <p:bldP spid="40" grpId="0"/>
          <p:bldP spid="44" grpId="0"/>
          <p:bldP spid="4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738785" y="3676864"/>
            <a:ext cx="713535" cy="71353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022251" y="2556206"/>
            <a:ext cx="810090" cy="8100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828934" y="2157486"/>
            <a:ext cx="5310808" cy="53108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752078"/>
            <a:ext cx="4752528" cy="32815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23928" y="385860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/>
                </a:solidFill>
                <a:latin typeface="Impact" pitchFamily="34" charset="0"/>
              </a:rPr>
              <a:t>HADEAN</a:t>
            </a:r>
            <a:endParaRPr lang="zh-CN" altLang="en-US" dirty="0">
              <a:solidFill>
                <a:prstClr val="white"/>
              </a:solidFill>
              <a:latin typeface="Impact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547664" y="4165245"/>
            <a:ext cx="525239" cy="525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305505" y="4272294"/>
            <a:ext cx="370951" cy="37095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824627" y="1623238"/>
            <a:ext cx="563797" cy="56379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84226" y="1975496"/>
            <a:ext cx="1161420" cy="1161420"/>
            <a:chOff x="384226" y="1756080"/>
            <a:chExt cx="1161420" cy="1161420"/>
          </a:xfrm>
        </p:grpSpPr>
        <p:sp>
          <p:nvSpPr>
            <p:cNvPr id="35" name="椭圆 34"/>
            <p:cNvSpPr/>
            <p:nvPr/>
          </p:nvSpPr>
          <p:spPr>
            <a:xfrm>
              <a:off x="384226" y="1756080"/>
              <a:ext cx="1161420" cy="11614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6"/>
            <p:cNvSpPr>
              <a:spLocks noEditPoints="1"/>
            </p:cNvSpPr>
            <p:nvPr/>
          </p:nvSpPr>
          <p:spPr bwMode="auto">
            <a:xfrm>
              <a:off x="640254" y="2026267"/>
              <a:ext cx="621045" cy="621045"/>
            </a:xfrm>
            <a:custGeom>
              <a:avLst/>
              <a:gdLst>
                <a:gd name="T0" fmla="*/ 35 w 89"/>
                <a:gd name="T1" fmla="*/ 11 h 92"/>
                <a:gd name="T2" fmla="*/ 56 w 89"/>
                <a:gd name="T3" fmla="*/ 11 h 92"/>
                <a:gd name="T4" fmla="*/ 70 w 89"/>
                <a:gd name="T5" fmla="*/ 10 h 92"/>
                <a:gd name="T6" fmla="*/ 70 w 89"/>
                <a:gd name="T7" fmla="*/ 27 h 92"/>
                <a:gd name="T8" fmla="*/ 70 w 89"/>
                <a:gd name="T9" fmla="*/ 10 h 92"/>
                <a:gd name="T10" fmla="*/ 30 w 89"/>
                <a:gd name="T11" fmla="*/ 55 h 92"/>
                <a:gd name="T12" fmla="*/ 32 w 89"/>
                <a:gd name="T13" fmla="*/ 85 h 92"/>
                <a:gd name="T14" fmla="*/ 22 w 89"/>
                <a:gd name="T15" fmla="*/ 59 h 92"/>
                <a:gd name="T16" fmla="*/ 17 w 89"/>
                <a:gd name="T17" fmla="*/ 85 h 92"/>
                <a:gd name="T18" fmla="*/ 11 w 89"/>
                <a:gd name="T19" fmla="*/ 55 h 92"/>
                <a:gd name="T20" fmla="*/ 4 w 89"/>
                <a:gd name="T21" fmla="*/ 53 h 92"/>
                <a:gd name="T22" fmla="*/ 10 w 89"/>
                <a:gd name="T23" fmla="*/ 28 h 92"/>
                <a:gd name="T24" fmla="*/ 21 w 89"/>
                <a:gd name="T25" fmla="*/ 35 h 92"/>
                <a:gd name="T26" fmla="*/ 31 w 89"/>
                <a:gd name="T27" fmla="*/ 28 h 92"/>
                <a:gd name="T28" fmla="*/ 44 w 89"/>
                <a:gd name="T29" fmla="*/ 24 h 92"/>
                <a:gd name="T30" fmla="*/ 44 w 89"/>
                <a:gd name="T31" fmla="*/ 27 h 92"/>
                <a:gd name="T32" fmla="*/ 45 w 89"/>
                <a:gd name="T33" fmla="*/ 48 h 92"/>
                <a:gd name="T34" fmla="*/ 45 w 89"/>
                <a:gd name="T35" fmla="*/ 48 h 92"/>
                <a:gd name="T36" fmla="*/ 45 w 89"/>
                <a:gd name="T37" fmla="*/ 48 h 92"/>
                <a:gd name="T38" fmla="*/ 47 w 89"/>
                <a:gd name="T39" fmla="*/ 27 h 92"/>
                <a:gd name="T40" fmla="*/ 47 w 89"/>
                <a:gd name="T41" fmla="*/ 24 h 92"/>
                <a:gd name="T42" fmla="*/ 59 w 89"/>
                <a:gd name="T43" fmla="*/ 28 h 92"/>
                <a:gd name="T44" fmla="*/ 70 w 89"/>
                <a:gd name="T45" fmla="*/ 35 h 92"/>
                <a:gd name="T46" fmla="*/ 80 w 89"/>
                <a:gd name="T47" fmla="*/ 28 h 92"/>
                <a:gd name="T48" fmla="*/ 85 w 89"/>
                <a:gd name="T49" fmla="*/ 51 h 92"/>
                <a:gd name="T50" fmla="*/ 79 w 89"/>
                <a:gd name="T51" fmla="*/ 55 h 92"/>
                <a:gd name="T52" fmla="*/ 80 w 89"/>
                <a:gd name="T53" fmla="*/ 85 h 92"/>
                <a:gd name="T54" fmla="*/ 71 w 89"/>
                <a:gd name="T55" fmla="*/ 59 h 92"/>
                <a:gd name="T56" fmla="*/ 66 w 89"/>
                <a:gd name="T57" fmla="*/ 85 h 92"/>
                <a:gd name="T58" fmla="*/ 60 w 89"/>
                <a:gd name="T59" fmla="*/ 55 h 92"/>
                <a:gd name="T60" fmla="*/ 57 w 89"/>
                <a:gd name="T61" fmla="*/ 55 h 92"/>
                <a:gd name="T62" fmla="*/ 49 w 89"/>
                <a:gd name="T63" fmla="*/ 92 h 92"/>
                <a:gd name="T64" fmla="*/ 43 w 89"/>
                <a:gd name="T65" fmla="*/ 61 h 92"/>
                <a:gd name="T66" fmla="*/ 32 w 89"/>
                <a:gd name="T67" fmla="*/ 92 h 92"/>
                <a:gd name="T68" fmla="*/ 30 w 89"/>
                <a:gd name="T69" fmla="*/ 52 h 92"/>
                <a:gd name="T70" fmla="*/ 13 w 89"/>
                <a:gd name="T71" fmla="*/ 18 h 92"/>
                <a:gd name="T72" fmla="*/ 29 w 89"/>
                <a:gd name="T7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9" h="92">
                  <a:moveTo>
                    <a:pt x="45" y="0"/>
                  </a:moveTo>
                  <a:cubicBezTo>
                    <a:pt x="40" y="0"/>
                    <a:pt x="35" y="5"/>
                    <a:pt x="35" y="11"/>
                  </a:cubicBezTo>
                  <a:cubicBezTo>
                    <a:pt x="35" y="16"/>
                    <a:pt x="40" y="21"/>
                    <a:pt x="45" y="21"/>
                  </a:cubicBezTo>
                  <a:cubicBezTo>
                    <a:pt x="51" y="21"/>
                    <a:pt x="56" y="16"/>
                    <a:pt x="56" y="11"/>
                  </a:cubicBezTo>
                  <a:cubicBezTo>
                    <a:pt x="56" y="5"/>
                    <a:pt x="51" y="0"/>
                    <a:pt x="45" y="0"/>
                  </a:cubicBezTo>
                  <a:close/>
                  <a:moveTo>
                    <a:pt x="70" y="10"/>
                  </a:moveTo>
                  <a:cubicBezTo>
                    <a:pt x="65" y="10"/>
                    <a:pt x="61" y="14"/>
                    <a:pt x="61" y="18"/>
                  </a:cubicBezTo>
                  <a:cubicBezTo>
                    <a:pt x="61" y="23"/>
                    <a:pt x="65" y="27"/>
                    <a:pt x="70" y="27"/>
                  </a:cubicBezTo>
                  <a:cubicBezTo>
                    <a:pt x="74" y="27"/>
                    <a:pt x="78" y="23"/>
                    <a:pt x="78" y="18"/>
                  </a:cubicBezTo>
                  <a:cubicBezTo>
                    <a:pt x="78" y="14"/>
                    <a:pt x="74" y="10"/>
                    <a:pt x="70" y="10"/>
                  </a:cubicBezTo>
                  <a:close/>
                  <a:moveTo>
                    <a:pt x="30" y="52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0" y="52"/>
                    <a:pt x="30" y="52"/>
                    <a:pt x="30" y="52"/>
                  </a:cubicBezTo>
                  <a:close/>
                  <a:moveTo>
                    <a:pt x="21" y="10"/>
                  </a:moveTo>
                  <a:cubicBezTo>
                    <a:pt x="16" y="10"/>
                    <a:pt x="13" y="14"/>
                    <a:pt x="13" y="18"/>
                  </a:cubicBezTo>
                  <a:cubicBezTo>
                    <a:pt x="13" y="23"/>
                    <a:pt x="16" y="27"/>
                    <a:pt x="21" y="27"/>
                  </a:cubicBezTo>
                  <a:cubicBezTo>
                    <a:pt x="25" y="27"/>
                    <a:pt x="29" y="23"/>
                    <a:pt x="29" y="18"/>
                  </a:cubicBezTo>
                  <a:cubicBezTo>
                    <a:pt x="29" y="14"/>
                    <a:pt x="25" y="10"/>
                    <a:pt x="21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082988" y="2462908"/>
            <a:ext cx="1161420" cy="1161420"/>
            <a:chOff x="6855774" y="2243492"/>
            <a:chExt cx="1161420" cy="1161420"/>
          </a:xfrm>
        </p:grpSpPr>
        <p:sp>
          <p:nvSpPr>
            <p:cNvPr id="38" name="椭圆 37"/>
            <p:cNvSpPr/>
            <p:nvPr/>
          </p:nvSpPr>
          <p:spPr>
            <a:xfrm>
              <a:off x="6855774" y="2243492"/>
              <a:ext cx="1161420" cy="11614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 27"/>
            <p:cNvSpPr>
              <a:spLocks noEditPoints="1"/>
            </p:cNvSpPr>
            <p:nvPr/>
          </p:nvSpPr>
          <p:spPr bwMode="auto">
            <a:xfrm>
              <a:off x="7113036" y="2520442"/>
              <a:ext cx="646896" cy="607520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2EFCE19-6750-44C9-B5D3-D5CC07711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366" y="1109869"/>
            <a:ext cx="2754778" cy="18219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345B3D-64C5-4F01-88CF-F0345256BE22}"/>
              </a:ext>
            </a:extLst>
          </p:cNvPr>
          <p:cNvSpPr txBox="1"/>
          <p:nvPr/>
        </p:nvSpPr>
        <p:spPr>
          <a:xfrm>
            <a:off x="715052" y="841712"/>
            <a:ext cx="2209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在此基础上，我们提出了基于遗传算法的配送路线优化系统。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FA03A8D-AD42-4985-8B35-55A274FFE6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4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2" presetID="6" presetClass="emph" presetSubtype="0" decel="42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1" presetID="6" presetClass="emph" presetSubtype="0" decel="42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0" presetID="6" presetClass="emph" presetSubtype="0" decel="42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9" presetID="6" presetClass="emph" presetSubtype="0" decel="42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8" presetID="6" presetClass="emph" presetSubtype="0" decel="42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77" presetID="6" presetClass="emph" presetSubtype="0" decel="42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8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86" presetID="6" presetClass="emph" presetSubtype="0" decel="42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0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9" grpId="0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2" presetID="6" presetClass="emph" presetSubtype="0" decel="42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1" presetID="6" presetClass="emph" presetSubtype="0" decel="42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0" presetID="6" presetClass="emph" presetSubtype="0" decel="42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9" presetID="6" presetClass="emph" presetSubtype="0" decel="42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8" presetID="6" presetClass="emph" presetSubtype="0" decel="42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77" presetID="6" presetClass="emph" presetSubtype="0" decel="42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8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86" presetID="6" presetClass="emph" presetSubtype="0" decel="42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0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9" grpId="0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60" y="699542"/>
            <a:ext cx="3240360" cy="3765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93473"/>
            <a:ext cx="408765" cy="28163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96" y="1036991"/>
            <a:ext cx="408022" cy="76526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364088" y="2571750"/>
            <a:ext cx="2644676" cy="432811"/>
            <a:chOff x="3419872" y="1083692"/>
            <a:chExt cx="2788692" cy="432811"/>
          </a:xfrm>
        </p:grpSpPr>
        <p:sp>
          <p:nvSpPr>
            <p:cNvPr id="9" name="矩形 8"/>
            <p:cNvSpPr/>
            <p:nvPr/>
          </p:nvSpPr>
          <p:spPr>
            <a:xfrm>
              <a:off x="3419872" y="1083692"/>
              <a:ext cx="2788692" cy="43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42818" y="1126527"/>
              <a:ext cx="1054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项目</a:t>
              </a:r>
              <a:r>
                <a:rPr lang="zh-CN" altLang="en-US" sz="16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概要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96396" y="2518521"/>
            <a:ext cx="883716" cy="533175"/>
            <a:chOff x="2752180" y="1030463"/>
            <a:chExt cx="883716" cy="533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17" name="组合 16"/>
            <p:cNvGrpSpPr/>
            <p:nvPr/>
          </p:nvGrpSpPr>
          <p:grpSpPr>
            <a:xfrm>
              <a:off x="2752180" y="1030463"/>
              <a:ext cx="883716" cy="533175"/>
              <a:chOff x="2608164" y="958455"/>
              <a:chExt cx="883716" cy="5331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08164" y="958455"/>
                <a:ext cx="883716" cy="533175"/>
                <a:chOff x="2896196" y="771549"/>
                <a:chExt cx="1123553" cy="677877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2947678" y="771549"/>
                  <a:ext cx="1071222" cy="611201"/>
                </a:xfrm>
                <a:prstGeom prst="rect">
                  <a:avLst/>
                </a:prstGeom>
                <a:gradFill flip="none" rotWithShape="1">
                  <a:gsLst>
                    <a:gs pos="2083">
                      <a:schemeClr val="tx2"/>
                    </a:gs>
                    <a:gs pos="100000">
                      <a:schemeClr val="bg2"/>
                    </a:gs>
                  </a:gsLst>
                  <a:lin ang="7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矩形 3"/>
                <p:cNvSpPr/>
                <p:nvPr/>
              </p:nvSpPr>
              <p:spPr>
                <a:xfrm>
                  <a:off x="2896196" y="773931"/>
                  <a:ext cx="56246" cy="675495"/>
                </a:xfrm>
                <a:custGeom>
                  <a:avLst/>
                  <a:gdLst>
                    <a:gd name="connsiteX0" fmla="*/ 0 w 103870"/>
                    <a:gd name="connsiteY0" fmla="*/ 0 h 611201"/>
                    <a:gd name="connsiteX1" fmla="*/ 103870 w 103870"/>
                    <a:gd name="connsiteY1" fmla="*/ 0 h 611201"/>
                    <a:gd name="connsiteX2" fmla="*/ 103870 w 103870"/>
                    <a:gd name="connsiteY2" fmla="*/ 611201 h 611201"/>
                    <a:gd name="connsiteX3" fmla="*/ 0 w 103870"/>
                    <a:gd name="connsiteY3" fmla="*/ 611201 h 611201"/>
                    <a:gd name="connsiteX4" fmla="*/ 0 w 103870"/>
                    <a:gd name="connsiteY4" fmla="*/ 0 h 611201"/>
                    <a:gd name="connsiteX0" fmla="*/ 0 w 103870"/>
                    <a:gd name="connsiteY0" fmla="*/ 0 h 665970"/>
                    <a:gd name="connsiteX1" fmla="*/ 103870 w 103870"/>
                    <a:gd name="connsiteY1" fmla="*/ 0 h 665970"/>
                    <a:gd name="connsiteX2" fmla="*/ 103870 w 103870"/>
                    <a:gd name="connsiteY2" fmla="*/ 611201 h 665970"/>
                    <a:gd name="connsiteX3" fmla="*/ 50006 w 103870"/>
                    <a:gd name="connsiteY3" fmla="*/ 665970 h 665970"/>
                    <a:gd name="connsiteX4" fmla="*/ 0 w 103870"/>
                    <a:gd name="connsiteY4" fmla="*/ 0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61008"/>
                    <a:gd name="connsiteY0" fmla="*/ 64294 h 665970"/>
                    <a:gd name="connsiteX1" fmla="*/ 61008 w 61008"/>
                    <a:gd name="connsiteY1" fmla="*/ 0 h 665970"/>
                    <a:gd name="connsiteX2" fmla="*/ 61008 w 61008"/>
                    <a:gd name="connsiteY2" fmla="*/ 611201 h 665970"/>
                    <a:gd name="connsiteX3" fmla="*/ 7144 w 61008"/>
                    <a:gd name="connsiteY3" fmla="*/ 665970 h 665970"/>
                    <a:gd name="connsiteX4" fmla="*/ 0 w 61008"/>
                    <a:gd name="connsiteY4" fmla="*/ 64294 h 665970"/>
                    <a:gd name="connsiteX0" fmla="*/ 0 w 58627"/>
                    <a:gd name="connsiteY0" fmla="*/ 64294 h 665970"/>
                    <a:gd name="connsiteX1" fmla="*/ 58627 w 58627"/>
                    <a:gd name="connsiteY1" fmla="*/ 0 h 665970"/>
                    <a:gd name="connsiteX2" fmla="*/ 58627 w 58627"/>
                    <a:gd name="connsiteY2" fmla="*/ 611201 h 665970"/>
                    <a:gd name="connsiteX3" fmla="*/ 4763 w 58627"/>
                    <a:gd name="connsiteY3" fmla="*/ 665970 h 665970"/>
                    <a:gd name="connsiteX4" fmla="*/ 0 w 58627"/>
                    <a:gd name="connsiteY4" fmla="*/ 64294 h 665970"/>
                    <a:gd name="connsiteX0" fmla="*/ 0 w 56245"/>
                    <a:gd name="connsiteY0" fmla="*/ 64294 h 665970"/>
                    <a:gd name="connsiteX1" fmla="*/ 56245 w 56245"/>
                    <a:gd name="connsiteY1" fmla="*/ 0 h 665970"/>
                    <a:gd name="connsiteX2" fmla="*/ 56245 w 56245"/>
                    <a:gd name="connsiteY2" fmla="*/ 611201 h 665970"/>
                    <a:gd name="connsiteX3" fmla="*/ 2381 w 56245"/>
                    <a:gd name="connsiteY3" fmla="*/ 665970 h 665970"/>
                    <a:gd name="connsiteX4" fmla="*/ 0 w 56245"/>
                    <a:gd name="connsiteY4" fmla="*/ 64294 h 665970"/>
                    <a:gd name="connsiteX0" fmla="*/ 2875 w 54358"/>
                    <a:gd name="connsiteY0" fmla="*/ 64294 h 665970"/>
                    <a:gd name="connsiteX1" fmla="*/ 54358 w 54358"/>
                    <a:gd name="connsiteY1" fmla="*/ 0 h 665970"/>
                    <a:gd name="connsiteX2" fmla="*/ 54358 w 54358"/>
                    <a:gd name="connsiteY2" fmla="*/ 611201 h 665970"/>
                    <a:gd name="connsiteX3" fmla="*/ 494 w 54358"/>
                    <a:gd name="connsiteY3" fmla="*/ 665970 h 665970"/>
                    <a:gd name="connsiteX4" fmla="*/ 2875 w 54358"/>
                    <a:gd name="connsiteY4" fmla="*/ 64294 h 665970"/>
                    <a:gd name="connsiteX0" fmla="*/ 0 w 56246"/>
                    <a:gd name="connsiteY0" fmla="*/ 61913 h 665970"/>
                    <a:gd name="connsiteX1" fmla="*/ 56246 w 56246"/>
                    <a:gd name="connsiteY1" fmla="*/ 0 h 665970"/>
                    <a:gd name="connsiteX2" fmla="*/ 56246 w 56246"/>
                    <a:gd name="connsiteY2" fmla="*/ 611201 h 665970"/>
                    <a:gd name="connsiteX3" fmla="*/ 2382 w 56246"/>
                    <a:gd name="connsiteY3" fmla="*/ 665970 h 665970"/>
                    <a:gd name="connsiteX4" fmla="*/ 0 w 56246"/>
                    <a:gd name="connsiteY4" fmla="*/ 61913 h 665970"/>
                    <a:gd name="connsiteX0" fmla="*/ 0 w 56246"/>
                    <a:gd name="connsiteY0" fmla="*/ 61913 h 675495"/>
                    <a:gd name="connsiteX1" fmla="*/ 56246 w 56246"/>
                    <a:gd name="connsiteY1" fmla="*/ 0 h 675495"/>
                    <a:gd name="connsiteX2" fmla="*/ 56246 w 56246"/>
                    <a:gd name="connsiteY2" fmla="*/ 611201 h 675495"/>
                    <a:gd name="connsiteX3" fmla="*/ 2382 w 56246"/>
                    <a:gd name="connsiteY3" fmla="*/ 675495 h 675495"/>
                    <a:gd name="connsiteX4" fmla="*/ 0 w 56246"/>
                    <a:gd name="connsiteY4" fmla="*/ 61913 h 67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46" h="675495">
                      <a:moveTo>
                        <a:pt x="0" y="61913"/>
                      </a:moveTo>
                      <a:lnTo>
                        <a:pt x="56246" y="0"/>
                      </a:lnTo>
                      <a:lnTo>
                        <a:pt x="56246" y="611201"/>
                      </a:lnTo>
                      <a:lnTo>
                        <a:pt x="2382" y="675495"/>
                      </a:lnTo>
                      <a:cubicBezTo>
                        <a:pt x="1" y="474936"/>
                        <a:pt x="2381" y="262472"/>
                        <a:pt x="0" y="61913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tx2"/>
                    </a:gs>
                    <a:gs pos="58000">
                      <a:schemeClr val="bg2"/>
                    </a:gs>
                  </a:gsLst>
                  <a:lin ang="105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"/>
                <p:cNvSpPr/>
                <p:nvPr/>
              </p:nvSpPr>
              <p:spPr>
                <a:xfrm>
                  <a:off x="2900053" y="1376694"/>
                  <a:ext cx="1119696" cy="69690"/>
                </a:xfrm>
                <a:custGeom>
                  <a:avLst/>
                  <a:gdLst>
                    <a:gd name="connsiteX0" fmla="*/ 0 w 1043494"/>
                    <a:gd name="connsiteY0" fmla="*/ 0 h 108880"/>
                    <a:gd name="connsiteX1" fmla="*/ 1043494 w 1043494"/>
                    <a:gd name="connsiteY1" fmla="*/ 0 h 108880"/>
                    <a:gd name="connsiteX2" fmla="*/ 1043494 w 1043494"/>
                    <a:gd name="connsiteY2" fmla="*/ 108880 h 108880"/>
                    <a:gd name="connsiteX3" fmla="*/ 0 w 1043494"/>
                    <a:gd name="connsiteY3" fmla="*/ 108880 h 108880"/>
                    <a:gd name="connsiteX4" fmla="*/ 0 w 1043494"/>
                    <a:gd name="connsiteY4" fmla="*/ 0 h 108880"/>
                    <a:gd name="connsiteX0" fmla="*/ 52388 w 1095882"/>
                    <a:gd name="connsiteY0" fmla="*/ 0 h 108880"/>
                    <a:gd name="connsiteX1" fmla="*/ 1095882 w 1095882"/>
                    <a:gd name="connsiteY1" fmla="*/ 0 h 108880"/>
                    <a:gd name="connsiteX2" fmla="*/ 1095882 w 1095882"/>
                    <a:gd name="connsiteY2" fmla="*/ 108880 h 108880"/>
                    <a:gd name="connsiteX3" fmla="*/ 0 w 1095882"/>
                    <a:gd name="connsiteY3" fmla="*/ 63636 h 108880"/>
                    <a:gd name="connsiteX4" fmla="*/ 52388 w 1095882"/>
                    <a:gd name="connsiteY4" fmla="*/ 0 h 108880"/>
                    <a:gd name="connsiteX0" fmla="*/ 52388 w 1095882"/>
                    <a:gd name="connsiteY0" fmla="*/ 0 h 63636"/>
                    <a:gd name="connsiteX1" fmla="*/ 1095882 w 1095882"/>
                    <a:gd name="connsiteY1" fmla="*/ 0 h 63636"/>
                    <a:gd name="connsiteX2" fmla="*/ 1076832 w 1095882"/>
                    <a:gd name="connsiteY2" fmla="*/ 63636 h 63636"/>
                    <a:gd name="connsiteX3" fmla="*/ 0 w 1095882"/>
                    <a:gd name="connsiteY3" fmla="*/ 63636 h 63636"/>
                    <a:gd name="connsiteX4" fmla="*/ 52388 w 1095882"/>
                    <a:gd name="connsiteY4" fmla="*/ 0 h 63636"/>
                    <a:gd name="connsiteX0" fmla="*/ 52388 w 1119695"/>
                    <a:gd name="connsiteY0" fmla="*/ 2381 h 66017"/>
                    <a:gd name="connsiteX1" fmla="*/ 1119695 w 1119695"/>
                    <a:gd name="connsiteY1" fmla="*/ 0 h 66017"/>
                    <a:gd name="connsiteX2" fmla="*/ 1076832 w 1119695"/>
                    <a:gd name="connsiteY2" fmla="*/ 66017 h 66017"/>
                    <a:gd name="connsiteX3" fmla="*/ 0 w 1119695"/>
                    <a:gd name="connsiteY3" fmla="*/ 66017 h 66017"/>
                    <a:gd name="connsiteX4" fmla="*/ 52388 w 1119695"/>
                    <a:gd name="connsiteY4" fmla="*/ 2381 h 66017"/>
                    <a:gd name="connsiteX0" fmla="*/ 52388 w 1119695"/>
                    <a:gd name="connsiteY0" fmla="*/ 0 h 69690"/>
                    <a:gd name="connsiteX1" fmla="*/ 1119695 w 1119695"/>
                    <a:gd name="connsiteY1" fmla="*/ 3673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367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15783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10614"/>
                    <a:gd name="connsiteY0" fmla="*/ 5408 h 75098"/>
                    <a:gd name="connsiteX1" fmla="*/ 1110614 w 1110614"/>
                    <a:gd name="connsiteY1" fmla="*/ 0 h 75098"/>
                    <a:gd name="connsiteX2" fmla="*/ 1076832 w 1110614"/>
                    <a:gd name="connsiteY2" fmla="*/ 75098 h 75098"/>
                    <a:gd name="connsiteX3" fmla="*/ 0 w 1110614"/>
                    <a:gd name="connsiteY3" fmla="*/ 75098 h 75098"/>
                    <a:gd name="connsiteX4" fmla="*/ 52388 w 1110614"/>
                    <a:gd name="connsiteY4" fmla="*/ 5408 h 75098"/>
                    <a:gd name="connsiteX0" fmla="*/ 52388 w 1110614"/>
                    <a:gd name="connsiteY0" fmla="*/ 0 h 69690"/>
                    <a:gd name="connsiteX1" fmla="*/ 1110614 w 1110614"/>
                    <a:gd name="connsiteY1" fmla="*/ 648 h 69690"/>
                    <a:gd name="connsiteX2" fmla="*/ 1076832 w 1110614"/>
                    <a:gd name="connsiteY2" fmla="*/ 69690 h 69690"/>
                    <a:gd name="connsiteX3" fmla="*/ 0 w 1110614"/>
                    <a:gd name="connsiteY3" fmla="*/ 69690 h 69690"/>
                    <a:gd name="connsiteX4" fmla="*/ 52388 w 1110614"/>
                    <a:gd name="connsiteY4" fmla="*/ 0 h 69690"/>
                    <a:gd name="connsiteX0" fmla="*/ 52388 w 1113641"/>
                    <a:gd name="connsiteY0" fmla="*/ 0 h 69690"/>
                    <a:gd name="connsiteX1" fmla="*/ 1113641 w 1113641"/>
                    <a:gd name="connsiteY1" fmla="*/ 648 h 69690"/>
                    <a:gd name="connsiteX2" fmla="*/ 1076832 w 1113641"/>
                    <a:gd name="connsiteY2" fmla="*/ 69690 h 69690"/>
                    <a:gd name="connsiteX3" fmla="*/ 0 w 1113641"/>
                    <a:gd name="connsiteY3" fmla="*/ 69690 h 69690"/>
                    <a:gd name="connsiteX4" fmla="*/ 52388 w 1113641"/>
                    <a:gd name="connsiteY4" fmla="*/ 0 h 69690"/>
                    <a:gd name="connsiteX0" fmla="*/ 52388 w 1128778"/>
                    <a:gd name="connsiteY0" fmla="*/ 0 h 69690"/>
                    <a:gd name="connsiteX1" fmla="*/ 1128778 w 1128778"/>
                    <a:gd name="connsiteY1" fmla="*/ 648 h 69690"/>
                    <a:gd name="connsiteX2" fmla="*/ 1076832 w 1128778"/>
                    <a:gd name="connsiteY2" fmla="*/ 69690 h 69690"/>
                    <a:gd name="connsiteX3" fmla="*/ 0 w 1128778"/>
                    <a:gd name="connsiteY3" fmla="*/ 69690 h 69690"/>
                    <a:gd name="connsiteX4" fmla="*/ 52388 w 1128778"/>
                    <a:gd name="connsiteY4" fmla="*/ 0 h 69690"/>
                    <a:gd name="connsiteX0" fmla="*/ 52388 w 1119695"/>
                    <a:gd name="connsiteY0" fmla="*/ 0 h 69690"/>
                    <a:gd name="connsiteX1" fmla="*/ 1119695 w 1119695"/>
                    <a:gd name="connsiteY1" fmla="*/ 648 h 69690"/>
                    <a:gd name="connsiteX2" fmla="*/ 1076832 w 1119695"/>
                    <a:gd name="connsiteY2" fmla="*/ 69690 h 69690"/>
                    <a:gd name="connsiteX3" fmla="*/ 0 w 1119695"/>
                    <a:gd name="connsiteY3" fmla="*/ 69690 h 69690"/>
                    <a:gd name="connsiteX4" fmla="*/ 52388 w 1119695"/>
                    <a:gd name="connsiteY4" fmla="*/ 0 h 69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695" h="69690">
                      <a:moveTo>
                        <a:pt x="52388" y="0"/>
                      </a:moveTo>
                      <a:lnTo>
                        <a:pt x="1119695" y="648"/>
                      </a:lnTo>
                      <a:lnTo>
                        <a:pt x="1076832" y="69690"/>
                      </a:lnTo>
                      <a:lnTo>
                        <a:pt x="0" y="69690"/>
                      </a:lnTo>
                      <a:lnTo>
                        <a:pt x="5238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tx2"/>
                    </a:gs>
                    <a:gs pos="16000">
                      <a:schemeClr val="bg2"/>
                    </a:gs>
                  </a:gsLst>
                  <a:lin ang="7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矩形 13"/>
                <p:cNvSpPr/>
                <p:nvPr/>
              </p:nvSpPr>
              <p:spPr>
                <a:xfrm>
                  <a:off x="2952443" y="773932"/>
                  <a:ext cx="1066457" cy="6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22" h="611201">
                      <a:moveTo>
                        <a:pt x="1071222" y="526454"/>
                      </a:moveTo>
                      <a:lnTo>
                        <a:pt x="1071222" y="611201"/>
                      </a:lnTo>
                      <a:lnTo>
                        <a:pt x="1057381" y="611201"/>
                      </a:lnTo>
                      <a:cubicBezTo>
                        <a:pt x="1066626" y="583846"/>
                        <a:pt x="1071222" y="555467"/>
                        <a:pt x="1071222" y="526454"/>
                      </a:cubicBezTo>
                      <a:close/>
                      <a:moveTo>
                        <a:pt x="0" y="0"/>
                      </a:moveTo>
                      <a:lnTo>
                        <a:pt x="1071222" y="0"/>
                      </a:lnTo>
                      <a:lnTo>
                        <a:pt x="1071222" y="526430"/>
                      </a:lnTo>
                      <a:cubicBezTo>
                        <a:pt x="1071212" y="275459"/>
                        <a:pt x="727375" y="72008"/>
                        <a:pt x="303232" y="72008"/>
                      </a:cubicBezTo>
                      <a:cubicBezTo>
                        <a:pt x="195513" y="72008"/>
                        <a:pt x="92973" y="85131"/>
                        <a:pt x="0" y="109099"/>
                      </a:cubicBezTo>
                      <a:close/>
                    </a:path>
                  </a:pathLst>
                </a:custGeom>
                <a:gradFill>
                  <a:gsLst>
                    <a:gs pos="2083">
                      <a:schemeClr val="bg1">
                        <a:alpha val="3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7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2743225" y="1431529"/>
                <a:ext cx="720000" cy="720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6" y="14"/>
                  </a:cxn>
                  <a:cxn ang="0">
                    <a:pos x="2" y="30"/>
                  </a:cxn>
                  <a:cxn ang="0">
                    <a:pos x="0" y="4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82"/>
                  </a:cxn>
                  <a:cxn ang="0">
                    <a:pos x="4" y="102"/>
                  </a:cxn>
                  <a:cxn ang="0">
                    <a:pos x="10" y="122"/>
                  </a:cxn>
                  <a:cxn ang="0">
                    <a:pos x="18" y="142"/>
                  </a:cxn>
                  <a:cxn ang="0">
                    <a:pos x="28" y="162"/>
                  </a:cxn>
                  <a:cxn ang="0">
                    <a:pos x="38" y="180"/>
                  </a:cxn>
                  <a:cxn ang="0">
                    <a:pos x="52" y="198"/>
                  </a:cxn>
                  <a:cxn ang="0">
                    <a:pos x="68" y="216"/>
                  </a:cxn>
                  <a:cxn ang="0">
                    <a:pos x="84" y="234"/>
                  </a:cxn>
                  <a:cxn ang="0">
                    <a:pos x="104" y="252"/>
                  </a:cxn>
                  <a:cxn ang="0">
                    <a:pos x="124" y="268"/>
                  </a:cxn>
                  <a:cxn ang="0">
                    <a:pos x="146" y="284"/>
                  </a:cxn>
                  <a:cxn ang="0">
                    <a:pos x="170" y="300"/>
                  </a:cxn>
                  <a:cxn ang="0">
                    <a:pos x="196" y="316"/>
                  </a:cxn>
                  <a:cxn ang="0">
                    <a:pos x="224" y="330"/>
                  </a:cxn>
                  <a:cxn ang="0">
                    <a:pos x="252" y="344"/>
                  </a:cxn>
                  <a:cxn ang="0">
                    <a:pos x="312" y="370"/>
                  </a:cxn>
                  <a:cxn ang="0">
                    <a:pos x="378" y="392"/>
                  </a:cxn>
                  <a:cxn ang="0">
                    <a:pos x="450" y="412"/>
                  </a:cxn>
                  <a:cxn ang="0">
                    <a:pos x="524" y="430"/>
                  </a:cxn>
                  <a:cxn ang="0">
                    <a:pos x="604" y="444"/>
                  </a:cxn>
                  <a:cxn ang="0">
                    <a:pos x="686" y="452"/>
                  </a:cxn>
                  <a:cxn ang="0">
                    <a:pos x="772" y="458"/>
                  </a:cxn>
                  <a:cxn ang="0">
                    <a:pos x="860" y="462"/>
                  </a:cxn>
                  <a:cxn ang="0">
                    <a:pos x="860" y="462"/>
                  </a:cxn>
                  <a:cxn ang="0">
                    <a:pos x="948" y="458"/>
                  </a:cxn>
                  <a:cxn ang="0">
                    <a:pos x="1032" y="452"/>
                  </a:cxn>
                  <a:cxn ang="0">
                    <a:pos x="1116" y="444"/>
                  </a:cxn>
                  <a:cxn ang="0">
                    <a:pos x="1194" y="430"/>
                  </a:cxn>
                  <a:cxn ang="0">
                    <a:pos x="1270" y="412"/>
                  </a:cxn>
                  <a:cxn ang="0">
                    <a:pos x="1340" y="392"/>
                  </a:cxn>
                  <a:cxn ang="0">
                    <a:pos x="1406" y="370"/>
                  </a:cxn>
                  <a:cxn ang="0">
                    <a:pos x="1468" y="344"/>
                  </a:cxn>
                  <a:cxn ang="0">
                    <a:pos x="1496" y="330"/>
                  </a:cxn>
                  <a:cxn ang="0">
                    <a:pos x="1522" y="316"/>
                  </a:cxn>
                  <a:cxn ang="0">
                    <a:pos x="1548" y="300"/>
                  </a:cxn>
                  <a:cxn ang="0">
                    <a:pos x="1572" y="284"/>
                  </a:cxn>
                  <a:cxn ang="0">
                    <a:pos x="1594" y="268"/>
                  </a:cxn>
                  <a:cxn ang="0">
                    <a:pos x="1616" y="252"/>
                  </a:cxn>
                  <a:cxn ang="0">
                    <a:pos x="1634" y="234"/>
                  </a:cxn>
                  <a:cxn ang="0">
                    <a:pos x="1652" y="216"/>
                  </a:cxn>
                  <a:cxn ang="0">
                    <a:pos x="1666" y="198"/>
                  </a:cxn>
                  <a:cxn ang="0">
                    <a:pos x="1680" y="180"/>
                  </a:cxn>
                  <a:cxn ang="0">
                    <a:pos x="1692" y="162"/>
                  </a:cxn>
                  <a:cxn ang="0">
                    <a:pos x="1702" y="142"/>
                  </a:cxn>
                  <a:cxn ang="0">
                    <a:pos x="1710" y="122"/>
                  </a:cxn>
                  <a:cxn ang="0">
                    <a:pos x="1714" y="102"/>
                  </a:cxn>
                  <a:cxn ang="0">
                    <a:pos x="1718" y="82"/>
                  </a:cxn>
                  <a:cxn ang="0">
                    <a:pos x="1718" y="62"/>
                  </a:cxn>
                  <a:cxn ang="0">
                    <a:pos x="1718" y="62"/>
                  </a:cxn>
                  <a:cxn ang="0">
                    <a:pos x="1718" y="46"/>
                  </a:cxn>
                  <a:cxn ang="0">
                    <a:pos x="1716" y="30"/>
                  </a:cxn>
                  <a:cxn ang="0">
                    <a:pos x="1714" y="14"/>
                  </a:cxn>
                  <a:cxn ang="0">
                    <a:pos x="1708" y="0"/>
                  </a:cxn>
                  <a:cxn ang="0">
                    <a:pos x="10" y="0"/>
                  </a:cxn>
                </a:cxnLst>
                <a:rect l="0" t="0" r="r" b="b"/>
                <a:pathLst>
                  <a:path w="1718" h="462">
                    <a:moveTo>
                      <a:pt x="10" y="0"/>
                    </a:moveTo>
                    <a:lnTo>
                      <a:pt x="10" y="0"/>
                    </a:lnTo>
                    <a:lnTo>
                      <a:pt x="6" y="14"/>
                    </a:lnTo>
                    <a:lnTo>
                      <a:pt x="2" y="30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82"/>
                    </a:lnTo>
                    <a:lnTo>
                      <a:pt x="4" y="102"/>
                    </a:lnTo>
                    <a:lnTo>
                      <a:pt x="10" y="122"/>
                    </a:lnTo>
                    <a:lnTo>
                      <a:pt x="18" y="142"/>
                    </a:lnTo>
                    <a:lnTo>
                      <a:pt x="28" y="162"/>
                    </a:lnTo>
                    <a:lnTo>
                      <a:pt x="38" y="180"/>
                    </a:lnTo>
                    <a:lnTo>
                      <a:pt x="52" y="198"/>
                    </a:lnTo>
                    <a:lnTo>
                      <a:pt x="68" y="216"/>
                    </a:lnTo>
                    <a:lnTo>
                      <a:pt x="84" y="234"/>
                    </a:lnTo>
                    <a:lnTo>
                      <a:pt x="104" y="252"/>
                    </a:lnTo>
                    <a:lnTo>
                      <a:pt x="124" y="268"/>
                    </a:lnTo>
                    <a:lnTo>
                      <a:pt x="146" y="284"/>
                    </a:lnTo>
                    <a:lnTo>
                      <a:pt x="170" y="300"/>
                    </a:lnTo>
                    <a:lnTo>
                      <a:pt x="196" y="316"/>
                    </a:lnTo>
                    <a:lnTo>
                      <a:pt x="224" y="330"/>
                    </a:lnTo>
                    <a:lnTo>
                      <a:pt x="252" y="344"/>
                    </a:lnTo>
                    <a:lnTo>
                      <a:pt x="312" y="370"/>
                    </a:lnTo>
                    <a:lnTo>
                      <a:pt x="378" y="392"/>
                    </a:lnTo>
                    <a:lnTo>
                      <a:pt x="450" y="412"/>
                    </a:lnTo>
                    <a:lnTo>
                      <a:pt x="524" y="430"/>
                    </a:lnTo>
                    <a:lnTo>
                      <a:pt x="604" y="444"/>
                    </a:lnTo>
                    <a:lnTo>
                      <a:pt x="686" y="452"/>
                    </a:lnTo>
                    <a:lnTo>
                      <a:pt x="772" y="458"/>
                    </a:lnTo>
                    <a:lnTo>
                      <a:pt x="860" y="462"/>
                    </a:lnTo>
                    <a:lnTo>
                      <a:pt x="860" y="462"/>
                    </a:lnTo>
                    <a:lnTo>
                      <a:pt x="948" y="458"/>
                    </a:lnTo>
                    <a:lnTo>
                      <a:pt x="1032" y="452"/>
                    </a:lnTo>
                    <a:lnTo>
                      <a:pt x="1116" y="444"/>
                    </a:lnTo>
                    <a:lnTo>
                      <a:pt x="1194" y="430"/>
                    </a:lnTo>
                    <a:lnTo>
                      <a:pt x="1270" y="412"/>
                    </a:lnTo>
                    <a:lnTo>
                      <a:pt x="1340" y="392"/>
                    </a:lnTo>
                    <a:lnTo>
                      <a:pt x="1406" y="370"/>
                    </a:lnTo>
                    <a:lnTo>
                      <a:pt x="1468" y="344"/>
                    </a:lnTo>
                    <a:lnTo>
                      <a:pt x="1496" y="330"/>
                    </a:lnTo>
                    <a:lnTo>
                      <a:pt x="1522" y="316"/>
                    </a:lnTo>
                    <a:lnTo>
                      <a:pt x="1548" y="300"/>
                    </a:lnTo>
                    <a:lnTo>
                      <a:pt x="1572" y="284"/>
                    </a:lnTo>
                    <a:lnTo>
                      <a:pt x="1594" y="268"/>
                    </a:lnTo>
                    <a:lnTo>
                      <a:pt x="1616" y="252"/>
                    </a:lnTo>
                    <a:lnTo>
                      <a:pt x="1634" y="234"/>
                    </a:lnTo>
                    <a:lnTo>
                      <a:pt x="1652" y="216"/>
                    </a:lnTo>
                    <a:lnTo>
                      <a:pt x="1666" y="198"/>
                    </a:lnTo>
                    <a:lnTo>
                      <a:pt x="1680" y="180"/>
                    </a:lnTo>
                    <a:lnTo>
                      <a:pt x="1692" y="162"/>
                    </a:lnTo>
                    <a:lnTo>
                      <a:pt x="1702" y="142"/>
                    </a:lnTo>
                    <a:lnTo>
                      <a:pt x="1710" y="122"/>
                    </a:lnTo>
                    <a:lnTo>
                      <a:pt x="1714" y="102"/>
                    </a:lnTo>
                    <a:lnTo>
                      <a:pt x="1718" y="82"/>
                    </a:lnTo>
                    <a:lnTo>
                      <a:pt x="1718" y="62"/>
                    </a:lnTo>
                    <a:lnTo>
                      <a:pt x="1718" y="62"/>
                    </a:lnTo>
                    <a:lnTo>
                      <a:pt x="1718" y="46"/>
                    </a:lnTo>
                    <a:lnTo>
                      <a:pt x="1716" y="30"/>
                    </a:lnTo>
                    <a:lnTo>
                      <a:pt x="1714" y="14"/>
                    </a:lnTo>
                    <a:lnTo>
                      <a:pt x="1708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flip="none" rotWithShape="1">
                <a:gsLst>
                  <a:gs pos="10000">
                    <a:schemeClr val="bg1">
                      <a:alpha val="80000"/>
                    </a:scheme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964171" y="1059582"/>
              <a:ext cx="527709" cy="461665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69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项目概要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1517DA-A924-4312-8BF3-D861DD613D25}"/>
              </a:ext>
            </a:extLst>
          </p:cNvPr>
          <p:cNvSpPr/>
          <p:nvPr/>
        </p:nvSpPr>
        <p:spPr>
          <a:xfrm>
            <a:off x="501747" y="735546"/>
            <a:ext cx="8328793" cy="3672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dist="2794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696DB3-A0E8-4321-9A70-09EC655C01BC}"/>
              </a:ext>
            </a:extLst>
          </p:cNvPr>
          <p:cNvCxnSpPr>
            <a:cxnSpLocks/>
          </p:cNvCxnSpPr>
          <p:nvPr/>
        </p:nvCxnSpPr>
        <p:spPr>
          <a:xfrm>
            <a:off x="4427984" y="1059582"/>
            <a:ext cx="0" cy="3119833"/>
          </a:xfrm>
          <a:prstGeom prst="line">
            <a:avLst/>
          </a:prstGeom>
          <a:ln w="12700">
            <a:solidFill>
              <a:srgbClr val="48557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CCCA977-0A84-467D-9DD0-5DAAC751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020363" y="1059582"/>
            <a:ext cx="2975574" cy="19442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C6E167-CBDA-421E-95A7-17009BD5EDF0}"/>
              </a:ext>
            </a:extLst>
          </p:cNvPr>
          <p:cNvSpPr/>
          <p:nvPr/>
        </p:nvSpPr>
        <p:spPr>
          <a:xfrm>
            <a:off x="897045" y="3389951"/>
            <a:ext cx="34804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配送路线优化系统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1AFAC3-75D7-42C4-96AC-65A1BF31F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484" y="1258005"/>
            <a:ext cx="4355477" cy="26274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25790F7-FE52-4788-B873-9FDA8F55F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8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2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8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2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项目概要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1517DA-A924-4312-8BF3-D861DD613D25}"/>
              </a:ext>
            </a:extLst>
          </p:cNvPr>
          <p:cNvSpPr/>
          <p:nvPr/>
        </p:nvSpPr>
        <p:spPr>
          <a:xfrm>
            <a:off x="422539" y="655467"/>
            <a:ext cx="8328793" cy="42430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dist="2794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97B96BD-6746-4843-9E96-7C5252657D31}"/>
              </a:ext>
            </a:extLst>
          </p:cNvPr>
          <p:cNvSpPr txBox="1">
            <a:spLocks/>
          </p:cNvSpPr>
          <p:nvPr/>
        </p:nvSpPr>
        <p:spPr>
          <a:xfrm>
            <a:off x="3344417" y="1942458"/>
            <a:ext cx="2241477" cy="3218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rgbClr val="485575"/>
                </a:solidFill>
                <a:latin typeface="+mn-lt"/>
                <a:ea typeface="+mn-ea"/>
                <a:cs typeface="+mn-ea"/>
                <a:sym typeface="+mn-lt"/>
              </a:rPr>
              <a:t>配送人员</a:t>
            </a:r>
            <a:endParaRPr lang="en-US" altLang="zh-CN" sz="2000" dirty="0">
              <a:solidFill>
                <a:srgbClr val="485575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800" b="0" dirty="0">
                <a:solidFill>
                  <a:srgbClr val="485575"/>
                </a:solidFill>
                <a:cs typeface="+mn-ea"/>
                <a:sym typeface="+mn-lt"/>
              </a:rPr>
              <a:t>辅助配送人员掌握配送路线的信息</a:t>
            </a:r>
            <a:endParaRPr lang="en-US" altLang="zh-CN" sz="1800" b="0" dirty="0">
              <a:solidFill>
                <a:srgbClr val="485575"/>
              </a:solidFill>
              <a:cs typeface="+mn-ea"/>
              <a:sym typeface="+mn-lt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0D06B13-E35E-4A5C-BD83-D7974120B26D}"/>
              </a:ext>
            </a:extLst>
          </p:cNvPr>
          <p:cNvSpPr txBox="1">
            <a:spLocks/>
          </p:cNvSpPr>
          <p:nvPr/>
        </p:nvSpPr>
        <p:spPr>
          <a:xfrm>
            <a:off x="251923" y="1865396"/>
            <a:ext cx="2376153" cy="3218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485575"/>
                </a:solidFill>
                <a:latin typeface="+mn-lt"/>
                <a:ea typeface="+mn-ea"/>
                <a:cs typeface="+mn-ea"/>
                <a:sym typeface="+mn-lt"/>
              </a:rPr>
              <a:t>管理人员</a:t>
            </a: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800" b="0" dirty="0">
                <a:solidFill>
                  <a:srgbClr val="485575"/>
                </a:solidFill>
                <a:cs typeface="+mn-ea"/>
                <a:sym typeface="+mn-lt"/>
              </a:rPr>
              <a:t>辅助管理人员掌握配送网络的信息</a:t>
            </a:r>
            <a:endParaRPr lang="en-US" altLang="zh-CN" sz="1800" b="0" dirty="0">
              <a:solidFill>
                <a:srgbClr val="485575"/>
              </a:solidFill>
              <a:cs typeface="+mn-ea"/>
              <a:sym typeface="+mn-lt"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927DEC5-736C-492A-8602-8FB7D07174EE}"/>
              </a:ext>
            </a:extLst>
          </p:cNvPr>
          <p:cNvSpPr txBox="1">
            <a:spLocks/>
          </p:cNvSpPr>
          <p:nvPr/>
        </p:nvSpPr>
        <p:spPr>
          <a:xfrm>
            <a:off x="6589062" y="1941061"/>
            <a:ext cx="2450556" cy="3218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rgbClr val="485575"/>
                </a:solidFill>
                <a:latin typeface="+mn-lt"/>
                <a:ea typeface="+mn-ea"/>
                <a:cs typeface="+mn-ea"/>
                <a:sym typeface="+mn-lt"/>
              </a:rPr>
              <a:t>计算系统</a:t>
            </a: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800" b="0" dirty="0">
                <a:solidFill>
                  <a:srgbClr val="485575"/>
                </a:solidFill>
                <a:cs typeface="+mn-ea"/>
                <a:sym typeface="+mn-lt"/>
              </a:rPr>
              <a:t>提供计算平台</a:t>
            </a:r>
            <a:endParaRPr lang="en-US" altLang="zh-CN" sz="1800" b="0" dirty="0">
              <a:solidFill>
                <a:srgbClr val="485575"/>
              </a:solidFill>
              <a:cs typeface="+mn-ea"/>
              <a:sym typeface="+mn-lt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5D103EA-FAF4-4205-B82D-CBF2DF14166D}"/>
              </a:ext>
            </a:extLst>
          </p:cNvPr>
          <p:cNvSpPr txBox="1">
            <a:spLocks/>
          </p:cNvSpPr>
          <p:nvPr/>
        </p:nvSpPr>
        <p:spPr>
          <a:xfrm>
            <a:off x="2627784" y="4011941"/>
            <a:ext cx="2850658" cy="2817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lvl="0" algn="dist">
              <a:lnSpc>
                <a:spcPct val="80000"/>
              </a:lnSpc>
              <a:defRPr/>
            </a:pPr>
            <a:endParaRPr lang="en-US" altLang="zh-CN" sz="1800" b="0" dirty="0">
              <a:solidFill>
                <a:srgbClr val="48557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BE81B0F-890C-41CD-972D-7EEE81FB36F3}"/>
              </a:ext>
            </a:extLst>
          </p:cNvPr>
          <p:cNvCxnSpPr>
            <a:cxnSpLocks/>
          </p:cNvCxnSpPr>
          <p:nvPr/>
        </p:nvCxnSpPr>
        <p:spPr>
          <a:xfrm>
            <a:off x="4331991" y="3440739"/>
            <a:ext cx="0" cy="509767"/>
          </a:xfrm>
          <a:prstGeom prst="straightConnector1">
            <a:avLst/>
          </a:prstGeom>
          <a:ln w="12700">
            <a:solidFill>
              <a:srgbClr val="3E496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9C9AFE7-807A-482F-A3F8-E14F02F2B99D}"/>
              </a:ext>
            </a:extLst>
          </p:cNvPr>
          <p:cNvCxnSpPr>
            <a:cxnSpLocks/>
          </p:cNvCxnSpPr>
          <p:nvPr/>
        </p:nvCxnSpPr>
        <p:spPr>
          <a:xfrm>
            <a:off x="4331991" y="3440739"/>
            <a:ext cx="3466444" cy="0"/>
          </a:xfrm>
          <a:prstGeom prst="line">
            <a:avLst/>
          </a:prstGeom>
          <a:ln w="12700">
            <a:solidFill>
              <a:srgbClr val="3E49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3D09461-604E-495A-923F-2E2C797D1E68}"/>
              </a:ext>
            </a:extLst>
          </p:cNvPr>
          <p:cNvCxnSpPr>
            <a:cxnSpLocks/>
          </p:cNvCxnSpPr>
          <p:nvPr/>
        </p:nvCxnSpPr>
        <p:spPr>
          <a:xfrm>
            <a:off x="1487115" y="3440739"/>
            <a:ext cx="2844876" cy="0"/>
          </a:xfrm>
          <a:prstGeom prst="line">
            <a:avLst/>
          </a:prstGeom>
          <a:ln w="12700">
            <a:solidFill>
              <a:srgbClr val="3E49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5E08280-5B17-4540-B57C-1CF78E16BC4A}"/>
              </a:ext>
            </a:extLst>
          </p:cNvPr>
          <p:cNvCxnSpPr>
            <a:cxnSpLocks/>
          </p:cNvCxnSpPr>
          <p:nvPr/>
        </p:nvCxnSpPr>
        <p:spPr>
          <a:xfrm flipV="1">
            <a:off x="1487115" y="3381509"/>
            <a:ext cx="0" cy="59231"/>
          </a:xfrm>
          <a:prstGeom prst="line">
            <a:avLst/>
          </a:prstGeom>
          <a:ln w="12700">
            <a:solidFill>
              <a:srgbClr val="3E49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BF6C71-E3BF-46F5-B545-F1BB2117549F}"/>
              </a:ext>
            </a:extLst>
          </p:cNvPr>
          <p:cNvGrpSpPr/>
          <p:nvPr/>
        </p:nvGrpSpPr>
        <p:grpSpPr>
          <a:xfrm>
            <a:off x="4211961" y="1108281"/>
            <a:ext cx="707388" cy="671381"/>
            <a:chOff x="5665185" y="2512589"/>
            <a:chExt cx="861629" cy="861627"/>
          </a:xfrm>
        </p:grpSpPr>
        <p:sp>
          <p:nvSpPr>
            <p:cNvPr id="22" name="Oval 26">
              <a:extLst>
                <a:ext uri="{FF2B5EF4-FFF2-40B4-BE49-F238E27FC236}">
                  <a16:creationId xmlns:a16="http://schemas.microsoft.com/office/drawing/2014/main" id="{DC503ED3-D74E-4578-BD12-5623A95B76AA}"/>
                </a:ext>
              </a:extLst>
            </p:cNvPr>
            <p:cNvSpPr/>
            <p:nvPr/>
          </p:nvSpPr>
          <p:spPr>
            <a:xfrm>
              <a:off x="5665185" y="2512589"/>
              <a:ext cx="861629" cy="861627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266700" dist="139700" dir="2700000" algn="tl" rotWithShape="0">
                <a:schemeClr val="bg1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757A3BF-63E2-492D-9992-3B713D72F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214" y="2758617"/>
              <a:ext cx="369570" cy="36957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8A6875-EADB-4630-A890-D35F0F915EEC}"/>
              </a:ext>
            </a:extLst>
          </p:cNvPr>
          <p:cNvGrpSpPr/>
          <p:nvPr/>
        </p:nvGrpSpPr>
        <p:grpSpPr>
          <a:xfrm>
            <a:off x="7367621" y="1108281"/>
            <a:ext cx="707388" cy="671381"/>
            <a:chOff x="8820845" y="2512589"/>
            <a:chExt cx="861629" cy="861627"/>
          </a:xfrm>
        </p:grpSpPr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9E529987-DC31-4452-8A45-54E4E2B8B6AA}"/>
                </a:ext>
              </a:extLst>
            </p:cNvPr>
            <p:cNvSpPr/>
            <p:nvPr/>
          </p:nvSpPr>
          <p:spPr>
            <a:xfrm>
              <a:off x="8820845" y="2512589"/>
              <a:ext cx="861629" cy="861627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266700" dist="139700" dir="2700000" algn="tl" rotWithShape="0">
                <a:schemeClr val="bg1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8EA456E-15FD-4342-88C5-32A4E56F1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873" y="2702210"/>
              <a:ext cx="549573" cy="482384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712DF8E-DAF1-46B0-A353-6DBDE3538FEC}"/>
              </a:ext>
            </a:extLst>
          </p:cNvPr>
          <p:cNvGrpSpPr/>
          <p:nvPr/>
        </p:nvGrpSpPr>
        <p:grpSpPr>
          <a:xfrm>
            <a:off x="1056301" y="1108281"/>
            <a:ext cx="707388" cy="671381"/>
            <a:chOff x="2509525" y="2512589"/>
            <a:chExt cx="861629" cy="861627"/>
          </a:xfrm>
        </p:grpSpPr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0604FE71-05D1-414C-98D1-B3964511CB1D}"/>
                </a:ext>
              </a:extLst>
            </p:cNvPr>
            <p:cNvSpPr/>
            <p:nvPr/>
          </p:nvSpPr>
          <p:spPr>
            <a:xfrm>
              <a:off x="2509525" y="2512589"/>
              <a:ext cx="861629" cy="861627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266700" dist="139700" dir="2700000" algn="tl" rotWithShape="0">
                <a:schemeClr val="bg1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894F8A7-EF2B-4CC0-94A5-484113CBF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392" y="2718455"/>
              <a:ext cx="449894" cy="449894"/>
            </a:xfrm>
            <a:prstGeom prst="rect">
              <a:avLst/>
            </a:prstGeom>
          </p:spPr>
        </p:pic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67800242-CDBD-48D3-9839-C56451EB9F1B}"/>
              </a:ext>
            </a:extLst>
          </p:cNvPr>
          <p:cNvSpPr/>
          <p:nvPr/>
        </p:nvSpPr>
        <p:spPr>
          <a:xfrm>
            <a:off x="2523873" y="3973810"/>
            <a:ext cx="3616236" cy="356732"/>
          </a:xfrm>
          <a:prstGeom prst="rect">
            <a:avLst/>
          </a:prstGeom>
          <a:noFill/>
          <a:ln w="19050">
            <a:solidFill>
              <a:srgbClr val="48557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E37339A-ADD4-480E-88AF-F8A40C0ED42C}"/>
              </a:ext>
            </a:extLst>
          </p:cNvPr>
          <p:cNvSpPr txBox="1"/>
          <p:nvPr/>
        </p:nvSpPr>
        <p:spPr>
          <a:xfrm>
            <a:off x="2751617" y="4008889"/>
            <a:ext cx="338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实时计算路径，反馈给配送人员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FAF39D5C-4AC8-48F0-8661-C0913D9ADF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B96DE011-84C0-4BF6-AA85-87AA9CEC0A6A}"/>
              </a:ext>
            </a:extLst>
          </p:cNvPr>
          <p:cNvCxnSpPr>
            <a:cxnSpLocks/>
          </p:cNvCxnSpPr>
          <p:nvPr/>
        </p:nvCxnSpPr>
        <p:spPr>
          <a:xfrm flipV="1">
            <a:off x="4331991" y="2995414"/>
            <a:ext cx="0" cy="445325"/>
          </a:xfrm>
          <a:prstGeom prst="line">
            <a:avLst/>
          </a:prstGeom>
          <a:ln w="12700">
            <a:solidFill>
              <a:srgbClr val="3E49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A8812C7-B254-4095-8E66-05353118D2C1}"/>
              </a:ext>
            </a:extLst>
          </p:cNvPr>
          <p:cNvCxnSpPr>
            <a:cxnSpLocks/>
          </p:cNvCxnSpPr>
          <p:nvPr/>
        </p:nvCxnSpPr>
        <p:spPr>
          <a:xfrm flipV="1">
            <a:off x="7798435" y="2995414"/>
            <a:ext cx="0" cy="445325"/>
          </a:xfrm>
          <a:prstGeom prst="line">
            <a:avLst/>
          </a:prstGeom>
          <a:ln w="12700">
            <a:solidFill>
              <a:srgbClr val="3E49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65B80A4-87AE-484D-984D-008542B6EC9F}"/>
              </a:ext>
            </a:extLst>
          </p:cNvPr>
          <p:cNvCxnSpPr>
            <a:cxnSpLocks/>
          </p:cNvCxnSpPr>
          <p:nvPr/>
        </p:nvCxnSpPr>
        <p:spPr>
          <a:xfrm flipV="1">
            <a:off x="1487115" y="2970757"/>
            <a:ext cx="0" cy="445325"/>
          </a:xfrm>
          <a:prstGeom prst="line">
            <a:avLst/>
          </a:prstGeom>
          <a:ln w="12700">
            <a:solidFill>
              <a:srgbClr val="3E49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1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0.06265 L 4.72222E-6 0.00031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.06273 L 4.16667E-6 0.00023 " pathEditMode="relative" rAng="0" ptsTypes="AA">
                                          <p:cBhvr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50000" decel="5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 0.06273 L 0 0.00023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 0.06273 L 0 0.00023 " pathEditMode="relative" rAng="0" ptsTypes="AA">
                                          <p:cBhvr>
                                            <p:cTn id="3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6273 L -4.16667E-6 0.00023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.06273 L -3.95833E-6 0.00023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1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6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accel="50000" decel="50000" fill="hold" grpId="1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2"/>
                                        </p:cond>
                                      </p:endCondLst>
                                      <p:childTnLst>
                                        <p:animMotion origin="layout" path="M -0.00039 -0.03518 L 0 -1.85185E-6 " pathEditMode="relative" rAng="0" ptsTypes="AA">
                                          <p:cBhvr>
                                            <p:cTn id="7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  <p:bldP spid="15" grpId="1"/>
          <p:bldP spid="30" grpId="0" animBg="1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0.06265 L 4.72222E-6 0.00031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.06273 L 4.16667E-6 0.00023 " pathEditMode="relative" rAng="0" ptsTypes="AA">
                                          <p:cBhvr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50000" decel="5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 0.06273 L 0 0.00023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 0.06273 L 0 0.00023 " pathEditMode="relative" rAng="0" ptsTypes="AA">
                                          <p:cBhvr>
                                            <p:cTn id="3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6273 L -4.16667E-6 0.00023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.06273 L -3.95833E-6 0.00023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1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6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accel="50000" decel="50000" fill="hold" grpId="1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2"/>
                                        </p:cond>
                                      </p:endCondLst>
                                      <p:childTnLst>
                                        <p:animMotion origin="layout" path="M -0.00039 -0.03518 L 0 -1.85185E-6 " pathEditMode="relative" rAng="0" ptsTypes="AA">
                                          <p:cBhvr>
                                            <p:cTn id="7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12" grpId="0"/>
          <p:bldP spid="12" grpId="1"/>
          <p:bldP spid="13" grpId="0"/>
          <p:bldP spid="13" grpId="1"/>
          <p:bldP spid="14" grpId="0"/>
          <p:bldP spid="14" grpId="1"/>
          <p:bldP spid="15" grpId="0"/>
          <p:bldP spid="15" grpId="1"/>
          <p:bldP spid="30" grpId="0" animBg="1"/>
          <p:bldP spid="4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303499"/>
            <a:ext cx="356439" cy="198022"/>
            <a:chOff x="683568" y="267494"/>
            <a:chExt cx="648072" cy="360040"/>
          </a:xfrm>
        </p:grpSpPr>
        <p:sp>
          <p:nvSpPr>
            <p:cNvPr id="3" name="燕尾形 2"/>
            <p:cNvSpPr/>
            <p:nvPr/>
          </p:nvSpPr>
          <p:spPr>
            <a:xfrm>
              <a:off x="683568" y="267494"/>
              <a:ext cx="288032" cy="360040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863588" y="267494"/>
              <a:ext cx="288032" cy="36004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1043608" y="267494"/>
              <a:ext cx="288032" cy="360040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691055" y="231490"/>
            <a:ext cx="3096344" cy="468052"/>
          </a:xfrm>
          <a:prstGeom prst="rect">
            <a:avLst/>
          </a:prstGeom>
          <a:effectLst>
            <a:outerShdw blurRad="50800" dist="38100" dir="5400000" sx="38000" sy="38000" algn="t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>
              <a:spcBef>
                <a:spcPct val="0"/>
              </a:spcBef>
              <a:buNone/>
              <a:defRPr sz="6000">
                <a:solidFill>
                  <a:srgbClr val="004294"/>
                </a:solidFill>
                <a:latin typeface="方正大黑简体" pitchFamily="65" charset="-122"/>
                <a:ea typeface="方正大黑简体" pitchFamily="65" charset="-122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项目概要</a:t>
            </a:r>
            <a:endParaRPr lang="en-US" altLang="zh-CN" sz="1800" b="1" dirty="0">
              <a:solidFill>
                <a:schemeClr val="bg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9DC94F2-CC7F-4387-BCAA-E8C0A78BDC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27534"/>
            <a:ext cx="5616624" cy="4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4F64EE1-A891-43CC-994E-A6DBC9AB7D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4" b="90335" l="9799" r="88191">
                        <a14:foregroundMark x1="36181" y1="82900" x2="64070" y2="90335"/>
                        <a14:foregroundMark x1="54020" y1="87361" x2="64322" y2="82156"/>
                        <a14:foregroundMark x1="50251" y1="87361" x2="50251" y2="82900"/>
                        <a14:foregroundMark x1="49749" y1="86989" x2="49749" y2="81784"/>
                      </a14:backgroundRemoval>
                    </a14:imgEffect>
                  </a14:imgLayer>
                </a14:imgProps>
              </a:ext>
            </a:extLst>
          </a:blip>
          <a:srcRect r="1894" b="5158"/>
          <a:stretch/>
        </p:blipFill>
        <p:spPr>
          <a:xfrm>
            <a:off x="1440000" y="86400"/>
            <a:ext cx="956640" cy="6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2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E87DA"/>
      </a:dk2>
      <a:lt2>
        <a:srgbClr val="2459A4"/>
      </a:lt2>
      <a:accent1>
        <a:srgbClr val="005987"/>
      </a:accent1>
      <a:accent2>
        <a:srgbClr val="42B1FF"/>
      </a:accent2>
      <a:accent3>
        <a:srgbClr val="005987"/>
      </a:accent3>
      <a:accent4>
        <a:srgbClr val="42B1FF"/>
      </a:accent4>
      <a:accent5>
        <a:srgbClr val="005987"/>
      </a:accent5>
      <a:accent6>
        <a:srgbClr val="42B1F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6473</TotalTime>
  <Words>890</Words>
  <Application>Microsoft Office PowerPoint</Application>
  <PresentationFormat>全屏显示(16:9)</PresentationFormat>
  <Paragraphs>195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Roboto Thin</vt:lpstr>
      <vt:lpstr>等线</vt:lpstr>
      <vt:lpstr>方正粗黑宋简体</vt:lpstr>
      <vt:lpstr>华文彩云</vt:lpstr>
      <vt:lpstr>华文新魏</vt:lpstr>
      <vt:lpstr>微软雅黑</vt:lpstr>
      <vt:lpstr>叶根友刀锋黑草</vt:lpstr>
      <vt:lpstr>造字工房力黑（非商用）常规体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我kissyou 郑江浩</cp:lastModifiedBy>
  <cp:revision>890</cp:revision>
  <dcterms:created xsi:type="dcterms:W3CDTF">2013-02-20T08:47:14Z</dcterms:created>
  <dcterms:modified xsi:type="dcterms:W3CDTF">2020-05-25T12:44:02Z</dcterms:modified>
</cp:coreProperties>
</file>